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64" r:id="rId6"/>
    <p:sldId id="282" r:id="rId7"/>
    <p:sldId id="284" r:id="rId8"/>
    <p:sldId id="283" r:id="rId9"/>
    <p:sldId id="285" r:id="rId10"/>
    <p:sldId id="295" r:id="rId11"/>
    <p:sldId id="280" r:id="rId12"/>
    <p:sldId id="290" r:id="rId13"/>
    <p:sldId id="289" r:id="rId14"/>
    <p:sldId id="288" r:id="rId15"/>
    <p:sldId id="300" r:id="rId16"/>
    <p:sldId id="277" r:id="rId17"/>
    <p:sldId id="269" r:id="rId18"/>
    <p:sldId id="286" r:id="rId19"/>
    <p:sldId id="296" r:id="rId20"/>
    <p:sldId id="292" r:id="rId21"/>
    <p:sldId id="301" r:id="rId22"/>
    <p:sldId id="302" r:id="rId23"/>
    <p:sldId id="303" r:id="rId24"/>
    <p:sldId id="268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A92"/>
    <a:srgbClr val="353A73"/>
    <a:srgbClr val="E4585D"/>
    <a:srgbClr val="12736F"/>
    <a:srgbClr val="84D1CB"/>
    <a:srgbClr val="EA9238"/>
    <a:srgbClr val="FCE1CD"/>
    <a:srgbClr val="2C669D"/>
    <a:srgbClr val="085269"/>
    <a:srgbClr val="93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66A84E-9A44-4CF2-9AF7-271CB54D4EE4}" v="28" dt="2024-10-24T16:58:44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3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Grossi" userId="01a5b89b-dcf5-4d39-b203-1abb06c26497" providerId="ADAL" clId="{AB66A84E-9A44-4CF2-9AF7-271CB54D4EE4}"/>
    <pc:docChg chg="undo custSel addSld delSld modSld sldOrd">
      <pc:chgData name="Davide Grossi" userId="01a5b89b-dcf5-4d39-b203-1abb06c26497" providerId="ADAL" clId="{AB66A84E-9A44-4CF2-9AF7-271CB54D4EE4}" dt="2024-10-24T16:58:44.017" v="194"/>
      <pc:docMkLst>
        <pc:docMk/>
      </pc:docMkLst>
      <pc:sldChg chg="addSp delSp modSp mod">
        <pc:chgData name="Davide Grossi" userId="01a5b89b-dcf5-4d39-b203-1abb06c26497" providerId="ADAL" clId="{AB66A84E-9A44-4CF2-9AF7-271CB54D4EE4}" dt="2024-10-24T16:38:35.591" v="52" actId="207"/>
        <pc:sldMkLst>
          <pc:docMk/>
          <pc:sldMk cId="3962583941" sldId="256"/>
        </pc:sldMkLst>
        <pc:spChg chg="mod">
          <ac:chgData name="Davide Grossi" userId="01a5b89b-dcf5-4d39-b203-1abb06c26497" providerId="ADAL" clId="{AB66A84E-9A44-4CF2-9AF7-271CB54D4EE4}" dt="2024-10-24T16:38:35.591" v="52" actId="207"/>
          <ac:spMkLst>
            <pc:docMk/>
            <pc:sldMk cId="3962583941" sldId="256"/>
            <ac:spMk id="5" creationId="{3B751B66-4926-4A2A-2378-CF9C6263E5B9}"/>
          </ac:spMkLst>
        </pc:spChg>
        <pc:spChg chg="mod">
          <ac:chgData name="Davide Grossi" userId="01a5b89b-dcf5-4d39-b203-1abb06c26497" providerId="ADAL" clId="{AB66A84E-9A44-4CF2-9AF7-271CB54D4EE4}" dt="2024-10-24T16:35:58.642" v="44" actId="1076"/>
          <ac:spMkLst>
            <pc:docMk/>
            <pc:sldMk cId="3962583941" sldId="256"/>
            <ac:spMk id="33" creationId="{C0E74488-DE44-98C9-C1D5-241804DA5D4F}"/>
          </ac:spMkLst>
        </pc:spChg>
        <pc:picChg chg="del">
          <ac:chgData name="Davide Grossi" userId="01a5b89b-dcf5-4d39-b203-1abb06c26497" providerId="ADAL" clId="{AB66A84E-9A44-4CF2-9AF7-271CB54D4EE4}" dt="2024-10-24T16:34:55.346" v="0" actId="478"/>
          <ac:picMkLst>
            <pc:docMk/>
            <pc:sldMk cId="3962583941" sldId="256"/>
            <ac:picMk id="40" creationId="{A34A6A3B-92DD-791F-F19B-BEF7E013DC57}"/>
          </ac:picMkLst>
        </pc:picChg>
        <pc:picChg chg="del">
          <ac:chgData name="Davide Grossi" userId="01a5b89b-dcf5-4d39-b203-1abb06c26497" providerId="ADAL" clId="{AB66A84E-9A44-4CF2-9AF7-271CB54D4EE4}" dt="2024-10-24T16:35:29.991" v="38" actId="478"/>
          <ac:picMkLst>
            <pc:docMk/>
            <pc:sldMk cId="3962583941" sldId="256"/>
            <ac:picMk id="42" creationId="{F81A5192-84BB-E05C-F5DC-A032223ADC62}"/>
          </ac:picMkLst>
        </pc:picChg>
        <pc:picChg chg="add mod ord">
          <ac:chgData name="Davide Grossi" userId="01a5b89b-dcf5-4d39-b203-1abb06c26497" providerId="ADAL" clId="{AB66A84E-9A44-4CF2-9AF7-271CB54D4EE4}" dt="2024-10-24T16:35:05.705" v="4" actId="167"/>
          <ac:picMkLst>
            <pc:docMk/>
            <pc:sldMk cId="3962583941" sldId="256"/>
            <ac:picMk id="44" creationId="{DA4EF9D6-C61C-AA50-F720-FE709BF3BCC8}"/>
          </ac:picMkLst>
        </pc:picChg>
        <pc:picChg chg="add mod">
          <ac:chgData name="Davide Grossi" userId="01a5b89b-dcf5-4d39-b203-1abb06c26497" providerId="ADAL" clId="{AB66A84E-9A44-4CF2-9AF7-271CB54D4EE4}" dt="2024-10-24T16:35:54.503" v="43" actId="1076"/>
          <ac:picMkLst>
            <pc:docMk/>
            <pc:sldMk cId="3962583941" sldId="256"/>
            <ac:picMk id="46" creationId="{2DC0FE89-0F31-2E52-2814-31D84D91FB40}"/>
          </ac:picMkLst>
        </pc:picChg>
      </pc:sldChg>
      <pc:sldChg chg="addSp delSp modSp mod">
        <pc:chgData name="Davide Grossi" userId="01a5b89b-dcf5-4d39-b203-1abb06c26497" providerId="ADAL" clId="{AB66A84E-9A44-4CF2-9AF7-271CB54D4EE4}" dt="2024-10-24T16:40:57.178" v="102" actId="478"/>
        <pc:sldMkLst>
          <pc:docMk/>
          <pc:sldMk cId="3478457641" sldId="257"/>
        </pc:sldMkLst>
        <pc:spChg chg="mod">
          <ac:chgData name="Davide Grossi" userId="01a5b89b-dcf5-4d39-b203-1abb06c26497" providerId="ADAL" clId="{AB66A84E-9A44-4CF2-9AF7-271CB54D4EE4}" dt="2024-10-24T16:39:58.646" v="94" actId="207"/>
          <ac:spMkLst>
            <pc:docMk/>
            <pc:sldMk cId="3478457641" sldId="257"/>
            <ac:spMk id="4" creationId="{5E850136-8371-7041-2E62-6FC0D7FE4E4F}"/>
          </ac:spMkLst>
        </pc:spChg>
        <pc:spChg chg="add del mod">
          <ac:chgData name="Davide Grossi" userId="01a5b89b-dcf5-4d39-b203-1abb06c26497" providerId="ADAL" clId="{AB66A84E-9A44-4CF2-9AF7-271CB54D4EE4}" dt="2024-10-24T16:40:57.178" v="102" actId="478"/>
          <ac:spMkLst>
            <pc:docMk/>
            <pc:sldMk cId="3478457641" sldId="257"/>
            <ac:spMk id="22" creationId="{8407FFB1-A90E-DD96-85B7-0DB74C979B49}"/>
          </ac:spMkLst>
        </pc:spChg>
        <pc:picChg chg="del">
          <ac:chgData name="Davide Grossi" userId="01a5b89b-dcf5-4d39-b203-1abb06c26497" providerId="ADAL" clId="{AB66A84E-9A44-4CF2-9AF7-271CB54D4EE4}" dt="2024-10-24T16:39:29.938" v="85" actId="478"/>
          <ac:picMkLst>
            <pc:docMk/>
            <pc:sldMk cId="3478457641" sldId="257"/>
            <ac:picMk id="18" creationId="{E67B33D3-4ED0-3550-03C8-80EDD4614D91}"/>
          </ac:picMkLst>
        </pc:picChg>
        <pc:picChg chg="add mod ord modCrop">
          <ac:chgData name="Davide Grossi" userId="01a5b89b-dcf5-4d39-b203-1abb06c26497" providerId="ADAL" clId="{AB66A84E-9A44-4CF2-9AF7-271CB54D4EE4}" dt="2024-10-24T16:39:53.838" v="93" actId="167"/>
          <ac:picMkLst>
            <pc:docMk/>
            <pc:sldMk cId="3478457641" sldId="257"/>
            <ac:picMk id="21" creationId="{11554BBC-C00C-C862-7FEF-866B064474F7}"/>
          </ac:picMkLst>
        </pc:picChg>
      </pc:sldChg>
      <pc:sldChg chg="addSp delSp modSp mod">
        <pc:chgData name="Davide Grossi" userId="01a5b89b-dcf5-4d39-b203-1abb06c26497" providerId="ADAL" clId="{AB66A84E-9A44-4CF2-9AF7-271CB54D4EE4}" dt="2024-10-24T16:58:30.407" v="190" actId="1076"/>
        <pc:sldMkLst>
          <pc:docMk/>
          <pc:sldMk cId="504680350" sldId="259"/>
        </pc:sldMkLst>
        <pc:spChg chg="del">
          <ac:chgData name="Davide Grossi" userId="01a5b89b-dcf5-4d39-b203-1abb06c26497" providerId="ADAL" clId="{AB66A84E-9A44-4CF2-9AF7-271CB54D4EE4}" dt="2024-10-24T16:41:19.239" v="112" actId="478"/>
          <ac:spMkLst>
            <pc:docMk/>
            <pc:sldMk cId="504680350" sldId="259"/>
            <ac:spMk id="16" creationId="{55545A05-0A56-B318-1F0F-E82A2330BD31}"/>
          </ac:spMkLst>
        </pc:spChg>
        <pc:spChg chg="add mod">
          <ac:chgData name="Davide Grossi" userId="01a5b89b-dcf5-4d39-b203-1abb06c26497" providerId="ADAL" clId="{AB66A84E-9A44-4CF2-9AF7-271CB54D4EE4}" dt="2024-10-24T16:41:19.435" v="113"/>
          <ac:spMkLst>
            <pc:docMk/>
            <pc:sldMk cId="504680350" sldId="259"/>
            <ac:spMk id="20" creationId="{1A54B126-2EF0-D56C-1B64-95C74EF0A3B7}"/>
          </ac:spMkLst>
        </pc:spChg>
        <pc:picChg chg="del">
          <ac:chgData name="Davide Grossi" userId="01a5b89b-dcf5-4d39-b203-1abb06c26497" providerId="ADAL" clId="{AB66A84E-9A44-4CF2-9AF7-271CB54D4EE4}" dt="2024-10-24T16:44:31.410" v="184" actId="478"/>
          <ac:picMkLst>
            <pc:docMk/>
            <pc:sldMk cId="504680350" sldId="259"/>
            <ac:picMk id="18" creationId="{3E7FED85-DF65-167E-33C7-5D3E5A9B8390}"/>
          </ac:picMkLst>
        </pc:picChg>
        <pc:picChg chg="del">
          <ac:chgData name="Davide Grossi" userId="01a5b89b-dcf5-4d39-b203-1abb06c26497" providerId="ADAL" clId="{AB66A84E-9A44-4CF2-9AF7-271CB54D4EE4}" dt="2024-10-24T16:44:30.812" v="183" actId="478"/>
          <ac:picMkLst>
            <pc:docMk/>
            <pc:sldMk cId="504680350" sldId="259"/>
            <ac:picMk id="19" creationId="{8CE8278E-C9FE-F2EE-1382-46AC67458767}"/>
          </ac:picMkLst>
        </pc:picChg>
        <pc:picChg chg="add mod">
          <ac:chgData name="Davide Grossi" userId="01a5b89b-dcf5-4d39-b203-1abb06c26497" providerId="ADAL" clId="{AB66A84E-9A44-4CF2-9AF7-271CB54D4EE4}" dt="2024-10-24T16:58:30.407" v="190" actId="1076"/>
          <ac:picMkLst>
            <pc:docMk/>
            <pc:sldMk cId="504680350" sldId="259"/>
            <ac:picMk id="21" creationId="{4749207B-1AF8-C971-D0E4-77513AF76785}"/>
          </ac:picMkLst>
        </pc:picChg>
        <pc:picChg chg="add mod">
          <ac:chgData name="Davide Grossi" userId="01a5b89b-dcf5-4d39-b203-1abb06c26497" providerId="ADAL" clId="{AB66A84E-9A44-4CF2-9AF7-271CB54D4EE4}" dt="2024-10-24T16:44:33.602" v="185" actId="1076"/>
          <ac:picMkLst>
            <pc:docMk/>
            <pc:sldMk cId="504680350" sldId="259"/>
            <ac:picMk id="22" creationId="{B0A810FC-1B04-834E-4304-4B4986E89BB8}"/>
          </ac:picMkLst>
        </pc:picChg>
      </pc:sldChg>
      <pc:sldChg chg="addSp delSp modSp mod">
        <pc:chgData name="Davide Grossi" userId="01a5b89b-dcf5-4d39-b203-1abb06c26497" providerId="ADAL" clId="{AB66A84E-9A44-4CF2-9AF7-271CB54D4EE4}" dt="2024-10-24T16:58:21.190" v="189"/>
        <pc:sldMkLst>
          <pc:docMk/>
          <pc:sldMk cId="773715103" sldId="260"/>
        </pc:sldMkLst>
        <pc:spChg chg="del">
          <ac:chgData name="Davide Grossi" userId="01a5b89b-dcf5-4d39-b203-1abb06c26497" providerId="ADAL" clId="{AB66A84E-9A44-4CF2-9AF7-271CB54D4EE4}" dt="2024-10-24T16:41:21.511" v="114" actId="478"/>
          <ac:spMkLst>
            <pc:docMk/>
            <pc:sldMk cId="773715103" sldId="260"/>
            <ac:spMk id="16" creationId="{3B458D3D-53B3-1FA8-90AA-F01179F70684}"/>
          </ac:spMkLst>
        </pc:spChg>
        <pc:spChg chg="add mod">
          <ac:chgData name="Davide Grossi" userId="01a5b89b-dcf5-4d39-b203-1abb06c26497" providerId="ADAL" clId="{AB66A84E-9A44-4CF2-9AF7-271CB54D4EE4}" dt="2024-10-24T16:41:21.671" v="115"/>
          <ac:spMkLst>
            <pc:docMk/>
            <pc:sldMk cId="773715103" sldId="260"/>
            <ac:spMk id="19" creationId="{F1E4C9BB-3730-23B2-17C1-11C4E1FA39EC}"/>
          </ac:spMkLst>
        </pc:spChg>
        <pc:picChg chg="del">
          <ac:chgData name="Davide Grossi" userId="01a5b89b-dcf5-4d39-b203-1abb06c26497" providerId="ADAL" clId="{AB66A84E-9A44-4CF2-9AF7-271CB54D4EE4}" dt="2024-10-24T16:58:15.827" v="186" actId="478"/>
          <ac:picMkLst>
            <pc:docMk/>
            <pc:sldMk cId="773715103" sldId="260"/>
            <ac:picMk id="17" creationId="{B0ADA87D-F944-BB5E-B330-7EBAC8A4AF36}"/>
          </ac:picMkLst>
        </pc:picChg>
        <pc:picChg chg="del">
          <ac:chgData name="Davide Grossi" userId="01a5b89b-dcf5-4d39-b203-1abb06c26497" providerId="ADAL" clId="{AB66A84E-9A44-4CF2-9AF7-271CB54D4EE4}" dt="2024-10-24T16:58:21.064" v="188" actId="478"/>
          <ac:picMkLst>
            <pc:docMk/>
            <pc:sldMk cId="773715103" sldId="260"/>
            <ac:picMk id="18" creationId="{DC13C6D6-F18C-6134-7133-9FF63E7635D1}"/>
          </ac:picMkLst>
        </pc:picChg>
        <pc:picChg chg="add mod">
          <ac:chgData name="Davide Grossi" userId="01a5b89b-dcf5-4d39-b203-1abb06c26497" providerId="ADAL" clId="{AB66A84E-9A44-4CF2-9AF7-271CB54D4EE4}" dt="2024-10-24T16:58:15.956" v="187"/>
          <ac:picMkLst>
            <pc:docMk/>
            <pc:sldMk cId="773715103" sldId="260"/>
            <ac:picMk id="20" creationId="{1683FA27-2769-36B8-47F9-4173715CA4BC}"/>
          </ac:picMkLst>
        </pc:picChg>
        <pc:picChg chg="add mod">
          <ac:chgData name="Davide Grossi" userId="01a5b89b-dcf5-4d39-b203-1abb06c26497" providerId="ADAL" clId="{AB66A84E-9A44-4CF2-9AF7-271CB54D4EE4}" dt="2024-10-24T16:58:21.190" v="189"/>
          <ac:picMkLst>
            <pc:docMk/>
            <pc:sldMk cId="773715103" sldId="260"/>
            <ac:picMk id="21" creationId="{CA820A5E-E364-7F74-B81C-7F775D7F378A}"/>
          </ac:picMkLst>
        </pc:picChg>
      </pc:sldChg>
      <pc:sldChg chg="addSp delSp modSp mod">
        <pc:chgData name="Davide Grossi" userId="01a5b89b-dcf5-4d39-b203-1abb06c26497" providerId="ADAL" clId="{AB66A84E-9A44-4CF2-9AF7-271CB54D4EE4}" dt="2024-10-24T16:58:44.017" v="194"/>
        <pc:sldMkLst>
          <pc:docMk/>
          <pc:sldMk cId="2071091791" sldId="261"/>
        </pc:sldMkLst>
        <pc:spChg chg="del">
          <ac:chgData name="Davide Grossi" userId="01a5b89b-dcf5-4d39-b203-1abb06c26497" providerId="ADAL" clId="{AB66A84E-9A44-4CF2-9AF7-271CB54D4EE4}" dt="2024-10-24T16:41:24.819" v="116" actId="478"/>
          <ac:spMkLst>
            <pc:docMk/>
            <pc:sldMk cId="2071091791" sldId="261"/>
            <ac:spMk id="15" creationId="{2E3969A5-FBF5-4B26-2B55-01B18B218B1C}"/>
          </ac:spMkLst>
        </pc:spChg>
        <pc:spChg chg="add mod">
          <ac:chgData name="Davide Grossi" userId="01a5b89b-dcf5-4d39-b203-1abb06c26497" providerId="ADAL" clId="{AB66A84E-9A44-4CF2-9AF7-271CB54D4EE4}" dt="2024-10-24T16:41:24.978" v="117"/>
          <ac:spMkLst>
            <pc:docMk/>
            <pc:sldMk cId="2071091791" sldId="261"/>
            <ac:spMk id="18" creationId="{2DB3419D-D805-C9F0-937C-229283CDB6E7}"/>
          </ac:spMkLst>
        </pc:spChg>
        <pc:picChg chg="del">
          <ac:chgData name="Davide Grossi" userId="01a5b89b-dcf5-4d39-b203-1abb06c26497" providerId="ADAL" clId="{AB66A84E-9A44-4CF2-9AF7-271CB54D4EE4}" dt="2024-10-24T16:58:38.203" v="191" actId="478"/>
          <ac:picMkLst>
            <pc:docMk/>
            <pc:sldMk cId="2071091791" sldId="261"/>
            <ac:picMk id="16" creationId="{8F7A7EBF-2AF8-024E-BF13-7D7DB7985725}"/>
          </ac:picMkLst>
        </pc:picChg>
        <pc:picChg chg="del">
          <ac:chgData name="Davide Grossi" userId="01a5b89b-dcf5-4d39-b203-1abb06c26497" providerId="ADAL" clId="{AB66A84E-9A44-4CF2-9AF7-271CB54D4EE4}" dt="2024-10-24T16:58:43.900" v="193" actId="478"/>
          <ac:picMkLst>
            <pc:docMk/>
            <pc:sldMk cId="2071091791" sldId="261"/>
            <ac:picMk id="17" creationId="{4B989E0F-1349-6C38-BE70-C926CA00241C}"/>
          </ac:picMkLst>
        </pc:picChg>
        <pc:picChg chg="add mod">
          <ac:chgData name="Davide Grossi" userId="01a5b89b-dcf5-4d39-b203-1abb06c26497" providerId="ADAL" clId="{AB66A84E-9A44-4CF2-9AF7-271CB54D4EE4}" dt="2024-10-24T16:58:38.326" v="192"/>
          <ac:picMkLst>
            <pc:docMk/>
            <pc:sldMk cId="2071091791" sldId="261"/>
            <ac:picMk id="19" creationId="{761D3088-72CF-E6BE-4412-A2704E009D48}"/>
          </ac:picMkLst>
        </pc:picChg>
        <pc:picChg chg="add mod">
          <ac:chgData name="Davide Grossi" userId="01a5b89b-dcf5-4d39-b203-1abb06c26497" providerId="ADAL" clId="{AB66A84E-9A44-4CF2-9AF7-271CB54D4EE4}" dt="2024-10-24T16:58:44.017" v="194"/>
          <ac:picMkLst>
            <pc:docMk/>
            <pc:sldMk cId="2071091791" sldId="261"/>
            <ac:picMk id="20" creationId="{D43B462F-E224-CA2E-F1BF-BD54DE30FE6E}"/>
          </ac:picMkLst>
        </pc:picChg>
      </pc:sldChg>
      <pc:sldChg chg="addSp delSp modSp mod setBg">
        <pc:chgData name="Davide Grossi" userId="01a5b89b-dcf5-4d39-b203-1abb06c26497" providerId="ADAL" clId="{AB66A84E-9A44-4CF2-9AF7-271CB54D4EE4}" dt="2024-10-24T16:43:01.042" v="154" actId="26606"/>
        <pc:sldMkLst>
          <pc:docMk/>
          <pc:sldMk cId="3191512983" sldId="262"/>
        </pc:sldMkLst>
        <pc:spChg chg="mod ord">
          <ac:chgData name="Davide Grossi" userId="01a5b89b-dcf5-4d39-b203-1abb06c26497" providerId="ADAL" clId="{AB66A84E-9A44-4CF2-9AF7-271CB54D4EE4}" dt="2024-10-24T16:43:01.042" v="154" actId="26606"/>
          <ac:spMkLst>
            <pc:docMk/>
            <pc:sldMk cId="3191512983" sldId="262"/>
            <ac:spMk id="5" creationId="{E0D92B9E-A0D7-4BF0-734B-D71A028C934F}"/>
          </ac:spMkLst>
        </pc:spChg>
        <pc:spChg chg="del mod">
          <ac:chgData name="Davide Grossi" userId="01a5b89b-dcf5-4d39-b203-1abb06c26497" providerId="ADAL" clId="{AB66A84E-9A44-4CF2-9AF7-271CB54D4EE4}" dt="2024-10-24T16:41:09.906" v="106" actId="478"/>
          <ac:spMkLst>
            <pc:docMk/>
            <pc:sldMk cId="3191512983" sldId="262"/>
            <ac:spMk id="33" creationId="{B2B01647-1AAC-0896-983D-4095130F07A3}"/>
          </ac:spMkLst>
        </pc:spChg>
        <pc:spChg chg="add mod">
          <ac:chgData name="Davide Grossi" userId="01a5b89b-dcf5-4d39-b203-1abb06c26497" providerId="ADAL" clId="{AB66A84E-9A44-4CF2-9AF7-271CB54D4EE4}" dt="2024-10-24T16:43:01.042" v="154" actId="26606"/>
          <ac:spMkLst>
            <pc:docMk/>
            <pc:sldMk cId="3191512983" sldId="262"/>
            <ac:spMk id="38" creationId="{6D535B77-2621-10B0-5B74-3F171B6526ED}"/>
          </ac:spMkLst>
        </pc:spChg>
        <pc:spChg chg="add del">
          <ac:chgData name="Davide Grossi" userId="01a5b89b-dcf5-4d39-b203-1abb06c26497" providerId="ADAL" clId="{AB66A84E-9A44-4CF2-9AF7-271CB54D4EE4}" dt="2024-10-24T16:43:01.042" v="154" actId="26606"/>
          <ac:spMkLst>
            <pc:docMk/>
            <pc:sldMk cId="3191512983" sldId="262"/>
            <ac:spMk id="47" creationId="{55C01129-3453-464D-A870-ED71C6E89D60}"/>
          </ac:spMkLst>
        </pc:spChg>
        <pc:spChg chg="add del">
          <ac:chgData name="Davide Grossi" userId="01a5b89b-dcf5-4d39-b203-1abb06c26497" providerId="ADAL" clId="{AB66A84E-9A44-4CF2-9AF7-271CB54D4EE4}" dt="2024-10-24T16:43:01.042" v="154" actId="26606"/>
          <ac:spMkLst>
            <pc:docMk/>
            <pc:sldMk cId="3191512983" sldId="262"/>
            <ac:spMk id="49" creationId="{9D2781A6-5C82-4764-B489-F9A599C0A7EB}"/>
          </ac:spMkLst>
        </pc:spChg>
        <pc:picChg chg="del">
          <ac:chgData name="Davide Grossi" userId="01a5b89b-dcf5-4d39-b203-1abb06c26497" providerId="ADAL" clId="{AB66A84E-9A44-4CF2-9AF7-271CB54D4EE4}" dt="2024-10-24T16:42:38.935" v="143" actId="478"/>
          <ac:picMkLst>
            <pc:docMk/>
            <pc:sldMk cId="3191512983" sldId="262"/>
            <ac:picMk id="35" creationId="{8AE95581-FEAF-5BFE-5FB0-703B77169837}"/>
          </ac:picMkLst>
        </pc:picChg>
        <pc:picChg chg="del">
          <ac:chgData name="Davide Grossi" userId="01a5b89b-dcf5-4d39-b203-1abb06c26497" providerId="ADAL" clId="{AB66A84E-9A44-4CF2-9AF7-271CB54D4EE4}" dt="2024-10-24T16:42:58.205" v="151" actId="478"/>
          <ac:picMkLst>
            <pc:docMk/>
            <pc:sldMk cId="3191512983" sldId="262"/>
            <ac:picMk id="37" creationId="{7116F3F7-CA49-5B1B-1139-D278635EC209}"/>
          </ac:picMkLst>
        </pc:picChg>
        <pc:picChg chg="add del mod">
          <ac:chgData name="Davide Grossi" userId="01a5b89b-dcf5-4d39-b203-1abb06c26497" providerId="ADAL" clId="{AB66A84E-9A44-4CF2-9AF7-271CB54D4EE4}" dt="2024-10-24T16:42:37.863" v="142" actId="21"/>
          <ac:picMkLst>
            <pc:docMk/>
            <pc:sldMk cId="3191512983" sldId="262"/>
            <ac:picMk id="39" creationId="{B353BA15-5314-9A7D-1E15-EDAFDE4F4B4D}"/>
          </ac:picMkLst>
        </pc:picChg>
        <pc:picChg chg="add mod">
          <ac:chgData name="Davide Grossi" userId="01a5b89b-dcf5-4d39-b203-1abb06c26497" providerId="ADAL" clId="{AB66A84E-9A44-4CF2-9AF7-271CB54D4EE4}" dt="2024-10-24T16:43:01.042" v="154" actId="26606"/>
          <ac:picMkLst>
            <pc:docMk/>
            <pc:sldMk cId="3191512983" sldId="262"/>
            <ac:picMk id="40" creationId="{B353BA15-5314-9A7D-1E15-EDAFDE4F4B4D}"/>
          </ac:picMkLst>
        </pc:picChg>
        <pc:picChg chg="add del mod">
          <ac:chgData name="Davide Grossi" userId="01a5b89b-dcf5-4d39-b203-1abb06c26497" providerId="ADAL" clId="{AB66A84E-9A44-4CF2-9AF7-271CB54D4EE4}" dt="2024-10-24T16:42:57.169" v="150" actId="21"/>
          <ac:picMkLst>
            <pc:docMk/>
            <pc:sldMk cId="3191512983" sldId="262"/>
            <ac:picMk id="41" creationId="{4C2FC958-116E-1349-D4D2-6EC6C80AAFC1}"/>
          </ac:picMkLst>
        </pc:picChg>
        <pc:picChg chg="add mod ord">
          <ac:chgData name="Davide Grossi" userId="01a5b89b-dcf5-4d39-b203-1abb06c26497" providerId="ADAL" clId="{AB66A84E-9A44-4CF2-9AF7-271CB54D4EE4}" dt="2024-10-24T16:43:01.042" v="154" actId="26606"/>
          <ac:picMkLst>
            <pc:docMk/>
            <pc:sldMk cId="3191512983" sldId="262"/>
            <ac:picMk id="42" creationId="{4C2FC958-116E-1349-D4D2-6EC6C80AAFC1}"/>
          </ac:picMkLst>
        </pc:picChg>
      </pc:sldChg>
      <pc:sldChg chg="addSp delSp modSp mod">
        <pc:chgData name="Davide Grossi" userId="01a5b89b-dcf5-4d39-b203-1abb06c26497" providerId="ADAL" clId="{AB66A84E-9A44-4CF2-9AF7-271CB54D4EE4}" dt="2024-10-24T16:44:20.638" v="180" actId="1076"/>
        <pc:sldMkLst>
          <pc:docMk/>
          <pc:sldMk cId="395839460" sldId="263"/>
        </pc:sldMkLst>
        <pc:spChg chg="del">
          <ac:chgData name="Davide Grossi" userId="01a5b89b-dcf5-4d39-b203-1abb06c26497" providerId="ADAL" clId="{AB66A84E-9A44-4CF2-9AF7-271CB54D4EE4}" dt="2024-10-24T16:41:15.967" v="110" actId="478"/>
          <ac:spMkLst>
            <pc:docMk/>
            <pc:sldMk cId="395839460" sldId="263"/>
            <ac:spMk id="28" creationId="{935682F6-48DA-B830-9278-13797C82F6D1}"/>
          </ac:spMkLst>
        </pc:spChg>
        <pc:spChg chg="add mod">
          <ac:chgData name="Davide Grossi" userId="01a5b89b-dcf5-4d39-b203-1abb06c26497" providerId="ADAL" clId="{AB66A84E-9A44-4CF2-9AF7-271CB54D4EE4}" dt="2024-10-24T16:41:16.103" v="111"/>
          <ac:spMkLst>
            <pc:docMk/>
            <pc:sldMk cId="395839460" sldId="263"/>
            <ac:spMk id="33" creationId="{F7AA6AF1-EAB5-8B53-2671-D893744118DC}"/>
          </ac:spMkLst>
        </pc:spChg>
        <pc:picChg chg="del">
          <ac:chgData name="Davide Grossi" userId="01a5b89b-dcf5-4d39-b203-1abb06c26497" providerId="ADAL" clId="{AB66A84E-9A44-4CF2-9AF7-271CB54D4EE4}" dt="2024-10-24T16:44:00.103" v="172" actId="478"/>
          <ac:picMkLst>
            <pc:docMk/>
            <pc:sldMk cId="395839460" sldId="263"/>
            <ac:picMk id="31" creationId="{98D28CC1-ED6C-867A-E149-0F0E9FB40450}"/>
          </ac:picMkLst>
        </pc:picChg>
        <pc:picChg chg="del">
          <ac:chgData name="Davide Grossi" userId="01a5b89b-dcf5-4d39-b203-1abb06c26497" providerId="ADAL" clId="{AB66A84E-9A44-4CF2-9AF7-271CB54D4EE4}" dt="2024-10-24T16:44:17.938" v="179" actId="478"/>
          <ac:picMkLst>
            <pc:docMk/>
            <pc:sldMk cId="395839460" sldId="263"/>
            <ac:picMk id="32" creationId="{B27D7B39-C9F0-B822-F77C-90E15D3F6E64}"/>
          </ac:picMkLst>
        </pc:picChg>
        <pc:picChg chg="add del mod">
          <ac:chgData name="Davide Grossi" userId="01a5b89b-dcf5-4d39-b203-1abb06c26497" providerId="ADAL" clId="{AB66A84E-9A44-4CF2-9AF7-271CB54D4EE4}" dt="2024-10-24T16:43:59.001" v="171" actId="21"/>
          <ac:picMkLst>
            <pc:docMk/>
            <pc:sldMk cId="395839460" sldId="263"/>
            <ac:picMk id="35" creationId="{F0A22243-90DB-C434-9FB6-EC5B383F1141}"/>
          </ac:picMkLst>
        </pc:picChg>
        <pc:picChg chg="add mod modCrop">
          <ac:chgData name="Davide Grossi" userId="01a5b89b-dcf5-4d39-b203-1abb06c26497" providerId="ADAL" clId="{AB66A84E-9A44-4CF2-9AF7-271CB54D4EE4}" dt="2024-10-24T16:44:07.100" v="175" actId="732"/>
          <ac:picMkLst>
            <pc:docMk/>
            <pc:sldMk cId="395839460" sldId="263"/>
            <ac:picMk id="36" creationId="{F0A22243-90DB-C434-9FB6-EC5B383F1141}"/>
          </ac:picMkLst>
        </pc:picChg>
        <pc:picChg chg="add mod">
          <ac:chgData name="Davide Grossi" userId="01a5b89b-dcf5-4d39-b203-1abb06c26497" providerId="ADAL" clId="{AB66A84E-9A44-4CF2-9AF7-271CB54D4EE4}" dt="2024-10-24T16:44:20.638" v="180" actId="1076"/>
          <ac:picMkLst>
            <pc:docMk/>
            <pc:sldMk cId="395839460" sldId="263"/>
            <ac:picMk id="37" creationId="{2644446C-EC0A-A877-97D1-E6DDE405271D}"/>
          </ac:picMkLst>
        </pc:picChg>
      </pc:sldChg>
      <pc:sldChg chg="addSp delSp modSp mod">
        <pc:chgData name="Davide Grossi" userId="01a5b89b-dcf5-4d39-b203-1abb06c26497" providerId="ADAL" clId="{AB66A84E-9A44-4CF2-9AF7-271CB54D4EE4}" dt="2024-10-24T16:43:28.090" v="161"/>
        <pc:sldMkLst>
          <pc:docMk/>
          <pc:sldMk cId="1319110681" sldId="264"/>
        </pc:sldMkLst>
        <pc:spChg chg="del mod">
          <ac:chgData name="Davide Grossi" userId="01a5b89b-dcf5-4d39-b203-1abb06c26497" providerId="ADAL" clId="{AB66A84E-9A44-4CF2-9AF7-271CB54D4EE4}" dt="2024-10-24T16:41:13.089" v="108" actId="478"/>
          <ac:spMkLst>
            <pc:docMk/>
            <pc:sldMk cId="1319110681" sldId="264"/>
            <ac:spMk id="21" creationId="{15E89F68-073A-C67C-B022-4955A8DB6B13}"/>
          </ac:spMkLst>
        </pc:spChg>
        <pc:spChg chg="add mod">
          <ac:chgData name="Davide Grossi" userId="01a5b89b-dcf5-4d39-b203-1abb06c26497" providerId="ADAL" clId="{AB66A84E-9A44-4CF2-9AF7-271CB54D4EE4}" dt="2024-10-24T16:41:13.237" v="109"/>
          <ac:spMkLst>
            <pc:docMk/>
            <pc:sldMk cId="1319110681" sldId="264"/>
            <ac:spMk id="28" creationId="{D24050FE-4CEE-00F5-9980-7AAFBD9AE218}"/>
          </ac:spMkLst>
        </pc:spChg>
        <pc:picChg chg="del">
          <ac:chgData name="Davide Grossi" userId="01a5b89b-dcf5-4d39-b203-1abb06c26497" providerId="ADAL" clId="{AB66A84E-9A44-4CF2-9AF7-271CB54D4EE4}" dt="2024-10-24T16:43:27.785" v="160" actId="478"/>
          <ac:picMkLst>
            <pc:docMk/>
            <pc:sldMk cId="1319110681" sldId="264"/>
            <ac:picMk id="24" creationId="{87C5B1E6-1309-2EB2-E409-A34375C8462D}"/>
          </ac:picMkLst>
        </pc:picChg>
        <pc:picChg chg="del">
          <ac:chgData name="Davide Grossi" userId="01a5b89b-dcf5-4d39-b203-1abb06c26497" providerId="ADAL" clId="{AB66A84E-9A44-4CF2-9AF7-271CB54D4EE4}" dt="2024-10-24T16:43:27.785" v="160" actId="478"/>
          <ac:picMkLst>
            <pc:docMk/>
            <pc:sldMk cId="1319110681" sldId="264"/>
            <ac:picMk id="26" creationId="{422BD9F2-009C-7B95-3AC1-AFD31154C683}"/>
          </ac:picMkLst>
        </pc:picChg>
        <pc:picChg chg="add del mod">
          <ac:chgData name="Davide Grossi" userId="01a5b89b-dcf5-4d39-b203-1abb06c26497" providerId="ADAL" clId="{AB66A84E-9A44-4CF2-9AF7-271CB54D4EE4}" dt="2024-10-24T16:43:26.119" v="159" actId="21"/>
          <ac:picMkLst>
            <pc:docMk/>
            <pc:sldMk cId="1319110681" sldId="264"/>
            <ac:picMk id="29" creationId="{BAE1D2E7-1265-A96F-C94F-BD73977F94FC}"/>
          </ac:picMkLst>
        </pc:picChg>
        <pc:picChg chg="add del mod">
          <ac:chgData name="Davide Grossi" userId="01a5b89b-dcf5-4d39-b203-1abb06c26497" providerId="ADAL" clId="{AB66A84E-9A44-4CF2-9AF7-271CB54D4EE4}" dt="2024-10-24T16:43:26.119" v="159" actId="21"/>
          <ac:picMkLst>
            <pc:docMk/>
            <pc:sldMk cId="1319110681" sldId="264"/>
            <ac:picMk id="30" creationId="{0A9D9674-2077-F510-B22B-1B188262B2B6}"/>
          </ac:picMkLst>
        </pc:picChg>
        <pc:picChg chg="add mod">
          <ac:chgData name="Davide Grossi" userId="01a5b89b-dcf5-4d39-b203-1abb06c26497" providerId="ADAL" clId="{AB66A84E-9A44-4CF2-9AF7-271CB54D4EE4}" dt="2024-10-24T16:43:28.090" v="161"/>
          <ac:picMkLst>
            <pc:docMk/>
            <pc:sldMk cId="1319110681" sldId="264"/>
            <ac:picMk id="31" creationId="{BAE1D2E7-1265-A96F-C94F-BD73977F94FC}"/>
          </ac:picMkLst>
        </pc:picChg>
        <pc:picChg chg="add mod">
          <ac:chgData name="Davide Grossi" userId="01a5b89b-dcf5-4d39-b203-1abb06c26497" providerId="ADAL" clId="{AB66A84E-9A44-4CF2-9AF7-271CB54D4EE4}" dt="2024-10-24T16:43:28.090" v="161"/>
          <ac:picMkLst>
            <pc:docMk/>
            <pc:sldMk cId="1319110681" sldId="264"/>
            <ac:picMk id="32" creationId="{0A9D9674-2077-F510-B22B-1B188262B2B6}"/>
          </ac:picMkLst>
        </pc:picChg>
      </pc:sldChg>
      <pc:sldChg chg="addSp delSp modSp mod">
        <pc:chgData name="Davide Grossi" userId="01a5b89b-dcf5-4d39-b203-1abb06c26497" providerId="ADAL" clId="{AB66A84E-9A44-4CF2-9AF7-271CB54D4EE4}" dt="2024-10-24T16:41:47.143" v="126" actId="732"/>
        <pc:sldMkLst>
          <pc:docMk/>
          <pc:sldMk cId="629438088" sldId="265"/>
        </pc:sldMkLst>
        <pc:spChg chg="mod">
          <ac:chgData name="Davide Grossi" userId="01a5b89b-dcf5-4d39-b203-1abb06c26497" providerId="ADAL" clId="{AB66A84E-9A44-4CF2-9AF7-271CB54D4EE4}" dt="2024-10-24T16:41:01.750" v="103" actId="207"/>
          <ac:spMkLst>
            <pc:docMk/>
            <pc:sldMk cId="629438088" sldId="265"/>
            <ac:spMk id="4" creationId="{DC1F4421-F8E3-C6EC-92AB-60DC1D02A456}"/>
          </ac:spMkLst>
        </pc:spChg>
        <pc:picChg chg="del">
          <ac:chgData name="Davide Grossi" userId="01a5b89b-dcf5-4d39-b203-1abb06c26497" providerId="ADAL" clId="{AB66A84E-9A44-4CF2-9AF7-271CB54D4EE4}" dt="2024-10-24T16:41:36.871" v="123" actId="478"/>
          <ac:picMkLst>
            <pc:docMk/>
            <pc:sldMk cId="629438088" sldId="265"/>
            <ac:picMk id="17" creationId="{1C209D48-6B1F-64F8-3B62-9078EF0DD1D7}"/>
          </ac:picMkLst>
        </pc:picChg>
        <pc:picChg chg="add del mod">
          <ac:chgData name="Davide Grossi" userId="01a5b89b-dcf5-4d39-b203-1abb06c26497" providerId="ADAL" clId="{AB66A84E-9A44-4CF2-9AF7-271CB54D4EE4}" dt="2024-10-24T16:41:35.488" v="122" actId="21"/>
          <ac:picMkLst>
            <pc:docMk/>
            <pc:sldMk cId="629438088" sldId="265"/>
            <ac:picMk id="20" creationId="{AAA64C18-68C8-46D2-047E-231A74511C3C}"/>
          </ac:picMkLst>
        </pc:picChg>
        <pc:picChg chg="add mod modCrop">
          <ac:chgData name="Davide Grossi" userId="01a5b89b-dcf5-4d39-b203-1abb06c26497" providerId="ADAL" clId="{AB66A84E-9A44-4CF2-9AF7-271CB54D4EE4}" dt="2024-10-24T16:41:47.143" v="126" actId="732"/>
          <ac:picMkLst>
            <pc:docMk/>
            <pc:sldMk cId="629438088" sldId="265"/>
            <ac:picMk id="21" creationId="{AAA64C18-68C8-46D2-047E-231A74511C3C}"/>
          </ac:picMkLst>
        </pc:picChg>
      </pc:sldChg>
      <pc:sldChg chg="addSp delSp modSp mod">
        <pc:chgData name="Davide Grossi" userId="01a5b89b-dcf5-4d39-b203-1abb06c26497" providerId="ADAL" clId="{AB66A84E-9A44-4CF2-9AF7-271CB54D4EE4}" dt="2024-10-24T16:42:08.018" v="134" actId="732"/>
        <pc:sldMkLst>
          <pc:docMk/>
          <pc:sldMk cId="658082404" sldId="266"/>
        </pc:sldMkLst>
        <pc:spChg chg="del mod">
          <ac:chgData name="Davide Grossi" userId="01a5b89b-dcf5-4d39-b203-1abb06c26497" providerId="ADAL" clId="{AB66A84E-9A44-4CF2-9AF7-271CB54D4EE4}" dt="2024-10-24T16:41:06.355" v="104" actId="478"/>
          <ac:spMkLst>
            <pc:docMk/>
            <pc:sldMk cId="658082404" sldId="266"/>
            <ac:spMk id="18" creationId="{A8DFE6CF-F33F-19EC-43C4-DC00271ACFAA}"/>
          </ac:spMkLst>
        </pc:spChg>
        <pc:spChg chg="add mod">
          <ac:chgData name="Davide Grossi" userId="01a5b89b-dcf5-4d39-b203-1abb06c26497" providerId="ADAL" clId="{AB66A84E-9A44-4CF2-9AF7-271CB54D4EE4}" dt="2024-10-24T16:41:06.473" v="105"/>
          <ac:spMkLst>
            <pc:docMk/>
            <pc:sldMk cId="658082404" sldId="266"/>
            <ac:spMk id="21" creationId="{ACB8824E-F453-D8E2-B317-09879FD0E2C6}"/>
          </ac:spMkLst>
        </pc:spChg>
        <pc:picChg chg="del">
          <ac:chgData name="Davide Grossi" userId="01a5b89b-dcf5-4d39-b203-1abb06c26497" providerId="ADAL" clId="{AB66A84E-9A44-4CF2-9AF7-271CB54D4EE4}" dt="2024-10-24T16:42:00.202" v="131" actId="478"/>
          <ac:picMkLst>
            <pc:docMk/>
            <pc:sldMk cId="658082404" sldId="266"/>
            <ac:picMk id="20" creationId="{B32846BA-E9F2-A814-7BC0-0B0898FFA4E1}"/>
          </ac:picMkLst>
        </pc:picChg>
        <pc:picChg chg="add del mod">
          <ac:chgData name="Davide Grossi" userId="01a5b89b-dcf5-4d39-b203-1abb06c26497" providerId="ADAL" clId="{AB66A84E-9A44-4CF2-9AF7-271CB54D4EE4}" dt="2024-10-24T16:41:59.015" v="130" actId="21"/>
          <ac:picMkLst>
            <pc:docMk/>
            <pc:sldMk cId="658082404" sldId="266"/>
            <ac:picMk id="22" creationId="{BBEA8BF0-F86F-36FC-7110-2B69E241E091}"/>
          </ac:picMkLst>
        </pc:picChg>
        <pc:picChg chg="add mod modCrop">
          <ac:chgData name="Davide Grossi" userId="01a5b89b-dcf5-4d39-b203-1abb06c26497" providerId="ADAL" clId="{AB66A84E-9A44-4CF2-9AF7-271CB54D4EE4}" dt="2024-10-24T16:42:08.018" v="134" actId="732"/>
          <ac:picMkLst>
            <pc:docMk/>
            <pc:sldMk cId="658082404" sldId="266"/>
            <ac:picMk id="23" creationId="{BBEA8BF0-F86F-36FC-7110-2B69E241E091}"/>
          </ac:picMkLst>
        </pc:picChg>
      </pc:sldChg>
      <pc:sldChg chg="addSp delSp del mod">
        <pc:chgData name="Davide Grossi" userId="01a5b89b-dcf5-4d39-b203-1abb06c26497" providerId="ADAL" clId="{AB66A84E-9A44-4CF2-9AF7-271CB54D4EE4}" dt="2024-10-24T16:38:49.426" v="56" actId="2696"/>
        <pc:sldMkLst>
          <pc:docMk/>
          <pc:sldMk cId="2792521415" sldId="267"/>
        </pc:sldMkLst>
        <pc:spChg chg="del">
          <ac:chgData name="Davide Grossi" userId="01a5b89b-dcf5-4d39-b203-1abb06c26497" providerId="ADAL" clId="{AB66A84E-9A44-4CF2-9AF7-271CB54D4EE4}" dt="2024-10-24T16:38:10.654" v="51" actId="478"/>
          <ac:spMkLst>
            <pc:docMk/>
            <pc:sldMk cId="2792521415" sldId="267"/>
            <ac:spMk id="5" creationId="{2A17179A-7ED2-78C5-7C79-47A2A58EBAF0}"/>
          </ac:spMkLst>
        </pc:spChg>
        <pc:spChg chg="del">
          <ac:chgData name="Davide Grossi" userId="01a5b89b-dcf5-4d39-b203-1abb06c26497" providerId="ADAL" clId="{AB66A84E-9A44-4CF2-9AF7-271CB54D4EE4}" dt="2024-10-24T16:38:10.654" v="51" actId="478"/>
          <ac:spMkLst>
            <pc:docMk/>
            <pc:sldMk cId="2792521415" sldId="267"/>
            <ac:spMk id="6" creationId="{4B263E03-6EC1-FB7E-19D7-2AF32D121F40}"/>
          </ac:spMkLst>
        </pc:spChg>
        <pc:spChg chg="del">
          <ac:chgData name="Davide Grossi" userId="01a5b89b-dcf5-4d39-b203-1abb06c26497" providerId="ADAL" clId="{AB66A84E-9A44-4CF2-9AF7-271CB54D4EE4}" dt="2024-10-24T16:38:10.654" v="51" actId="478"/>
          <ac:spMkLst>
            <pc:docMk/>
            <pc:sldMk cId="2792521415" sldId="267"/>
            <ac:spMk id="33" creationId="{B774F5DF-9EEF-8496-51E8-5690549FF7B1}"/>
          </ac:spMkLst>
        </pc:spChg>
        <pc:picChg chg="add del">
          <ac:chgData name="Davide Grossi" userId="01a5b89b-dcf5-4d39-b203-1abb06c26497" providerId="ADAL" clId="{AB66A84E-9A44-4CF2-9AF7-271CB54D4EE4}" dt="2024-10-24T16:38:10.654" v="51" actId="478"/>
          <ac:picMkLst>
            <pc:docMk/>
            <pc:sldMk cId="2792521415" sldId="267"/>
            <ac:picMk id="13" creationId="{DA4E7926-542E-4996-A1A1-3CFAE1314CF1}"/>
          </ac:picMkLst>
        </pc:picChg>
        <pc:picChg chg="add del">
          <ac:chgData name="Davide Grossi" userId="01a5b89b-dcf5-4d39-b203-1abb06c26497" providerId="ADAL" clId="{AB66A84E-9A44-4CF2-9AF7-271CB54D4EE4}" dt="2024-10-24T16:38:10.654" v="51" actId="478"/>
          <ac:picMkLst>
            <pc:docMk/>
            <pc:sldMk cId="2792521415" sldId="267"/>
            <ac:picMk id="17" creationId="{D880877E-267C-E1D8-7CD5-F2D7E6D21A6B}"/>
          </ac:picMkLst>
        </pc:picChg>
        <pc:picChg chg="add del">
          <ac:chgData name="Davide Grossi" userId="01a5b89b-dcf5-4d39-b203-1abb06c26497" providerId="ADAL" clId="{AB66A84E-9A44-4CF2-9AF7-271CB54D4EE4}" dt="2024-10-24T16:38:10.654" v="51" actId="478"/>
          <ac:picMkLst>
            <pc:docMk/>
            <pc:sldMk cId="2792521415" sldId="267"/>
            <ac:picMk id="40" creationId="{2713E72E-10BA-2C72-7B85-6ACFAACEBC0C}"/>
          </ac:picMkLst>
        </pc:picChg>
        <pc:picChg chg="del">
          <ac:chgData name="Davide Grossi" userId="01a5b89b-dcf5-4d39-b203-1abb06c26497" providerId="ADAL" clId="{AB66A84E-9A44-4CF2-9AF7-271CB54D4EE4}" dt="2024-10-24T16:38:10.654" v="51" actId="478"/>
          <ac:picMkLst>
            <pc:docMk/>
            <pc:sldMk cId="2792521415" sldId="267"/>
            <ac:picMk id="42" creationId="{ED7A39CB-61CD-FEC4-DEEE-8192580DD003}"/>
          </ac:picMkLst>
        </pc:picChg>
      </pc:sldChg>
      <pc:sldChg chg="delSp modSp add mod ord">
        <pc:chgData name="Davide Grossi" userId="01a5b89b-dcf5-4d39-b203-1abb06c26497" providerId="ADAL" clId="{AB66A84E-9A44-4CF2-9AF7-271CB54D4EE4}" dt="2024-10-24T16:39:08.868" v="84" actId="12788"/>
        <pc:sldMkLst>
          <pc:docMk/>
          <pc:sldMk cId="4118915255" sldId="268"/>
        </pc:sldMkLst>
        <pc:spChg chg="mod">
          <ac:chgData name="Davide Grossi" userId="01a5b89b-dcf5-4d39-b203-1abb06c26497" providerId="ADAL" clId="{AB66A84E-9A44-4CF2-9AF7-271CB54D4EE4}" dt="2024-10-24T16:38:57.938" v="82" actId="20577"/>
          <ac:spMkLst>
            <pc:docMk/>
            <pc:sldMk cId="4118915255" sldId="268"/>
            <ac:spMk id="6" creationId="{FC0F29E5-12F7-ADB8-D741-C31432DB61EE}"/>
          </ac:spMkLst>
        </pc:spChg>
        <pc:spChg chg="del">
          <ac:chgData name="Davide Grossi" userId="01a5b89b-dcf5-4d39-b203-1abb06c26497" providerId="ADAL" clId="{AB66A84E-9A44-4CF2-9AF7-271CB54D4EE4}" dt="2024-10-24T16:39:02.772" v="83" actId="478"/>
          <ac:spMkLst>
            <pc:docMk/>
            <pc:sldMk cId="4118915255" sldId="268"/>
            <ac:spMk id="7" creationId="{B87FFA5E-0C8C-D374-3DFC-703D99FDFEDC}"/>
          </ac:spMkLst>
        </pc:spChg>
        <pc:spChg chg="mod">
          <ac:chgData name="Davide Grossi" userId="01a5b89b-dcf5-4d39-b203-1abb06c26497" providerId="ADAL" clId="{AB66A84E-9A44-4CF2-9AF7-271CB54D4EE4}" dt="2024-10-24T16:39:08.868" v="84" actId="12788"/>
          <ac:spMkLst>
            <pc:docMk/>
            <pc:sldMk cId="4118915255" sldId="268"/>
            <ac:spMk id="33" creationId="{97197143-4231-DBED-9C67-84CCE4D49F1C}"/>
          </ac:spMkLst>
        </pc:spChg>
        <pc:picChg chg="mod">
          <ac:chgData name="Davide Grossi" userId="01a5b89b-dcf5-4d39-b203-1abb06c26497" providerId="ADAL" clId="{AB66A84E-9A44-4CF2-9AF7-271CB54D4EE4}" dt="2024-10-24T16:39:08.868" v="84" actId="12788"/>
          <ac:picMkLst>
            <pc:docMk/>
            <pc:sldMk cId="4118915255" sldId="268"/>
            <ac:picMk id="46" creationId="{540F7940-BC58-3BC6-A051-ED6B2192D2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05.11.24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 descr="Immagine che contiene schermata, Elementi grafici, design&#10;&#10;Descrizione generata automaticamente">
            <a:extLst>
              <a:ext uri="{FF2B5EF4-FFF2-40B4-BE49-F238E27FC236}">
                <a16:creationId xmlns:a16="http://schemas.microsoft.com/office/drawing/2014/main" id="{DA4EF9D6-C61C-AA50-F720-FE709BF3B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751B66-4926-4A2A-2378-CF9C6263E5B9}"/>
              </a:ext>
            </a:extLst>
          </p:cNvPr>
          <p:cNvSpPr txBox="1"/>
          <p:nvPr/>
        </p:nvSpPr>
        <p:spPr>
          <a:xfrm>
            <a:off x="8973586" y="1211761"/>
            <a:ext cx="2541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1200" b="1" dirty="0">
                <a:solidFill>
                  <a:srgbClr val="E4585D"/>
                </a:solidFill>
                <a:latin typeface="Exo" pitchFamily="2" charset="0"/>
                <a:cs typeface="Arial" panose="020B0604020202020204" pitchFamily="34" charset="0"/>
              </a:rPr>
              <a:t>SESSIONE PLENARIA</a:t>
            </a:r>
          </a:p>
          <a:p>
            <a:pPr algn="r">
              <a:spcBef>
                <a:spcPts val="600"/>
              </a:spcBef>
            </a:pPr>
            <a:r>
              <a:rPr lang="it-IT" sz="1200" b="1" dirty="0">
                <a:solidFill>
                  <a:srgbClr val="E4585D"/>
                </a:solidFill>
                <a:latin typeface="Exo" pitchFamily="2" charset="0"/>
                <a:cs typeface="Arial" panose="020B0604020202020204" pitchFamily="34" charset="0"/>
              </a:rPr>
              <a:t>INTERNAZIONALE</a:t>
            </a:r>
          </a:p>
          <a:p>
            <a:pPr algn="r">
              <a:spcBef>
                <a:spcPts val="600"/>
              </a:spcBef>
            </a:pPr>
            <a:r>
              <a:rPr lang="it-IT" sz="1600" dirty="0">
                <a:solidFill>
                  <a:schemeClr val="bg1"/>
                </a:solidFill>
                <a:latin typeface="Exo" pitchFamily="2" charset="0"/>
                <a:cs typeface="Arial" panose="020B0604020202020204" pitchFamily="34" charset="0"/>
              </a:rPr>
              <a:t>6 novembre 2024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001FE1-7C96-7931-5AF2-B69BA72917C2}"/>
              </a:ext>
            </a:extLst>
          </p:cNvPr>
          <p:cNvSpPr txBox="1"/>
          <p:nvPr/>
        </p:nvSpPr>
        <p:spPr>
          <a:xfrm>
            <a:off x="971550" y="3290806"/>
            <a:ext cx="1024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0" dirty="0">
                <a:solidFill>
                  <a:schemeClr val="bg1"/>
                </a:solidFill>
                <a:effectLst/>
                <a:latin typeface="Exo" pitchFamily="2" charset="0"/>
                <a:cs typeface="Arial" panose="020B0604020202020204" pitchFamily="34" charset="0"/>
              </a:rPr>
              <a:t>La transizione energetica </a:t>
            </a:r>
          </a:p>
          <a:p>
            <a:pPr algn="ctr"/>
            <a:r>
              <a:rPr lang="it-IT" sz="4000" b="1" i="0" dirty="0">
                <a:solidFill>
                  <a:schemeClr val="bg1"/>
                </a:solidFill>
                <a:effectLst/>
                <a:latin typeface="Exo" pitchFamily="2" charset="0"/>
                <a:cs typeface="Arial" panose="020B0604020202020204" pitchFamily="34" charset="0"/>
              </a:rPr>
              <a:t>tra falsi miti e realtà</a:t>
            </a:r>
            <a:endParaRPr lang="it-IT" sz="4000" b="1" dirty="0">
              <a:solidFill>
                <a:schemeClr val="bg1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FEB94F-40AE-0C04-8794-1FF2BB1E28BE}"/>
              </a:ext>
            </a:extLst>
          </p:cNvPr>
          <p:cNvSpPr txBox="1"/>
          <p:nvPr/>
        </p:nvSpPr>
        <p:spPr>
          <a:xfrm>
            <a:off x="763587" y="5575980"/>
            <a:ext cx="4658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Exo" pitchFamily="2" charset="0"/>
                <a:cs typeface="Arial" panose="020B0604020202020204" pitchFamily="34" charset="0"/>
              </a:rPr>
              <a:t>Andrea Barbabella</a:t>
            </a:r>
          </a:p>
          <a:p>
            <a:r>
              <a:rPr lang="it-IT" dirty="0">
                <a:solidFill>
                  <a:schemeClr val="bg1"/>
                </a:solidFill>
                <a:latin typeface="Exo" pitchFamily="2" charset="0"/>
                <a:cs typeface="Arial" panose="020B0604020202020204" pitchFamily="34" charset="0"/>
              </a:rPr>
              <a:t>Responsabile Clima ed Energia, </a:t>
            </a:r>
            <a:r>
              <a:rPr lang="it-IT" dirty="0" err="1">
                <a:solidFill>
                  <a:schemeClr val="bg1"/>
                </a:solidFill>
                <a:latin typeface="Exo" pitchFamily="2" charset="0"/>
                <a:cs typeface="Arial" panose="020B0604020202020204" pitchFamily="34" charset="0"/>
              </a:rPr>
              <a:t>Susdef</a:t>
            </a:r>
            <a:endParaRPr lang="it-IT" dirty="0">
              <a:solidFill>
                <a:schemeClr val="bg1"/>
              </a:solidFill>
              <a:latin typeface="Exo" pitchFamily="2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chemeClr val="bg1"/>
                </a:solidFill>
                <a:latin typeface="Exo" pitchFamily="2" charset="0"/>
                <a:cs typeface="Arial" panose="020B0604020202020204" pitchFamily="34" charset="0"/>
              </a:rPr>
              <a:t>Coordinatore, </a:t>
            </a:r>
            <a:r>
              <a:rPr lang="it-IT" dirty="0" err="1">
                <a:solidFill>
                  <a:schemeClr val="bg1"/>
                </a:solidFill>
                <a:latin typeface="Exo" pitchFamily="2" charset="0"/>
                <a:cs typeface="Arial" panose="020B0604020202020204" pitchFamily="34" charset="0"/>
              </a:rPr>
              <a:t>Italy</a:t>
            </a:r>
            <a:r>
              <a:rPr lang="it-IT" dirty="0">
                <a:solidFill>
                  <a:schemeClr val="bg1"/>
                </a:solidFill>
                <a:latin typeface="Exo" pitchFamily="2" charset="0"/>
                <a:cs typeface="Arial" panose="020B0604020202020204" pitchFamily="34" charset="0"/>
              </a:rPr>
              <a:t> for </a:t>
            </a:r>
            <a:r>
              <a:rPr lang="it-IT" dirty="0" err="1">
                <a:solidFill>
                  <a:schemeClr val="bg1"/>
                </a:solidFill>
                <a:latin typeface="Exo" pitchFamily="2" charset="0"/>
                <a:cs typeface="Arial" panose="020B0604020202020204" pitchFamily="34" charset="0"/>
              </a:rPr>
              <a:t>Climate</a:t>
            </a:r>
            <a:endParaRPr lang="it-IT" dirty="0">
              <a:solidFill>
                <a:schemeClr val="bg1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13" name="Immagine 12" descr="Immagine che contiene testo, Carattere, cerchio, Elementi grafici&#10;&#10;Descrizione generata automaticamente">
            <a:extLst>
              <a:ext uri="{FF2B5EF4-FFF2-40B4-BE49-F238E27FC236}">
                <a16:creationId xmlns:a16="http://schemas.microsoft.com/office/drawing/2014/main" id="{B6C18CEA-C437-3F36-FD5E-5C0EAE57E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543355"/>
            <a:ext cx="2270091" cy="2264285"/>
          </a:xfrm>
          <a:prstGeom prst="rect">
            <a:avLst/>
          </a:prstGeom>
        </p:spPr>
      </p:pic>
      <p:pic>
        <p:nvPicPr>
          <p:cNvPr id="17" name="Immagine 16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6774FD2D-72D0-9685-A61C-C42D01950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09" y="1205569"/>
            <a:ext cx="4998782" cy="892412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0E74488-DE44-98C9-C1D5-241804DA5D4F}"/>
              </a:ext>
            </a:extLst>
          </p:cNvPr>
          <p:cNvSpPr txBox="1"/>
          <p:nvPr/>
        </p:nvSpPr>
        <p:spPr>
          <a:xfrm>
            <a:off x="8569302" y="4954353"/>
            <a:ext cx="2246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Exo" pitchFamily="2" charset="0"/>
              </a:rPr>
              <a:t>In collaborazione con</a:t>
            </a:r>
          </a:p>
        </p:txBody>
      </p:sp>
      <p:pic>
        <p:nvPicPr>
          <p:cNvPr id="46" name="Immagine 45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2DC0FE89-0F31-2E52-2814-31D84D91F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02" y="5503791"/>
            <a:ext cx="2359194" cy="6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Carattere, linea, diagramma&#10;&#10;Descrizione generata automaticamente">
            <a:extLst>
              <a:ext uri="{FF2B5EF4-FFF2-40B4-BE49-F238E27FC236}">
                <a16:creationId xmlns:a16="http://schemas.microsoft.com/office/drawing/2014/main" id="{3C4DE25B-7E3C-320E-DC86-6FBAF63F7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b="9343"/>
          <a:stretch/>
        </p:blipFill>
        <p:spPr>
          <a:xfrm>
            <a:off x="127591" y="1360969"/>
            <a:ext cx="12021879" cy="503632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3CDF33-6EE1-6832-4ED9-3872BAB6BC94}"/>
              </a:ext>
            </a:extLst>
          </p:cNvPr>
          <p:cNvSpPr txBox="1"/>
          <p:nvPr/>
        </p:nvSpPr>
        <p:spPr>
          <a:xfrm>
            <a:off x="765545" y="236080"/>
            <a:ext cx="1083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La (dura) legge di Wright: i costi </a:t>
            </a:r>
          </a:p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scendono di circa il 20% ogni raddoppio di produzione</a:t>
            </a:r>
          </a:p>
        </p:txBody>
      </p:sp>
      <p:pic>
        <p:nvPicPr>
          <p:cNvPr id="7" name="Immagine 6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05B6B476-53FA-6B24-BB15-C646E9D03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8" name="Immagine 7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9D14855A-7AF1-3D0D-25E1-CE585C947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>
            <a:off x="0" y="0"/>
            <a:ext cx="2288921" cy="1136163"/>
          </a:xfrm>
          <a:prstGeom prst="rect">
            <a:avLst/>
          </a:prstGeom>
        </p:spPr>
      </p:pic>
      <p:pic>
        <p:nvPicPr>
          <p:cNvPr id="9" name="Immagine 8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0CE0D990-7EEE-CFF7-38AA-96136F8D2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79" y="6391593"/>
            <a:ext cx="1128053" cy="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422E37E0-77E3-C5FB-C7A9-C8F0AEFF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8540"/>
          <a:stretch/>
        </p:blipFill>
        <p:spPr>
          <a:xfrm>
            <a:off x="85062" y="1403499"/>
            <a:ext cx="12038952" cy="505046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7DC085-7855-4C76-ACDE-768FFBE7B07A}"/>
              </a:ext>
            </a:extLst>
          </p:cNvPr>
          <p:cNvSpPr txBox="1"/>
          <p:nvPr/>
        </p:nvSpPr>
        <p:spPr>
          <a:xfrm>
            <a:off x="765545" y="278610"/>
            <a:ext cx="1083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 err="1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Exponential</a:t>
            </a:r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 </a:t>
            </a:r>
            <a:r>
              <a:rPr lang="it-IT" sz="3600" b="1" i="0" dirty="0" err="1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growth</a:t>
            </a:r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it-IT" sz="3600" b="1" dirty="0">
                <a:solidFill>
                  <a:srgbClr val="444A92"/>
                </a:solidFill>
                <a:latin typeface="Exo" pitchFamily="2" charset="0"/>
                <a:cs typeface="Arial" panose="020B0604020202020204" pitchFamily="34" charset="0"/>
              </a:rPr>
              <a:t>I</a:t>
            </a:r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l FV raddoppia ogni 2-3 anni e gli accumuli ogni 1, ma…</a:t>
            </a:r>
          </a:p>
        </p:txBody>
      </p:sp>
      <p:pic>
        <p:nvPicPr>
          <p:cNvPr id="7" name="Immagine 6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29C5FEA2-5D87-1EEA-C27E-9C48D4D8C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8" name="Immagine 7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59434066-19DB-A56B-1845-CAF075753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>
            <a:off x="0" y="0"/>
            <a:ext cx="2288921" cy="1136163"/>
          </a:xfrm>
          <a:prstGeom prst="rect">
            <a:avLst/>
          </a:prstGeom>
        </p:spPr>
      </p:pic>
      <p:pic>
        <p:nvPicPr>
          <p:cNvPr id="9" name="Immagine 8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4C3A637-2D2D-C519-D20D-A2554B8AC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79" y="6391593"/>
            <a:ext cx="1128053" cy="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9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08024F36-64EC-1F56-C415-F7EEC17BB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4" b="7418"/>
          <a:stretch/>
        </p:blipFill>
        <p:spPr>
          <a:xfrm>
            <a:off x="97695" y="1244654"/>
            <a:ext cx="12014794" cy="5156148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89DF8F-6069-4C92-0902-B3A186E880AB}"/>
              </a:ext>
            </a:extLst>
          </p:cNvPr>
          <p:cNvSpPr txBox="1"/>
          <p:nvPr/>
        </p:nvSpPr>
        <p:spPr>
          <a:xfrm>
            <a:off x="765545" y="384935"/>
            <a:ext cx="1083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…non è solo rinnovabili!</a:t>
            </a:r>
          </a:p>
        </p:txBody>
      </p:sp>
      <p:pic>
        <p:nvPicPr>
          <p:cNvPr id="10" name="Immagine 9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61A5FC6D-8AED-F856-CA23-25BE62952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11" name="Immagine 10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258E7295-D79C-65AA-74CE-7DAD782B1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>
            <a:off x="0" y="0"/>
            <a:ext cx="2288921" cy="1136163"/>
          </a:xfrm>
          <a:prstGeom prst="rect">
            <a:avLst/>
          </a:prstGeom>
        </p:spPr>
      </p:pic>
      <p:pic>
        <p:nvPicPr>
          <p:cNvPr id="12" name="Immagine 1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C984FCA0-C6B4-DB3E-B467-A04E57783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79" y="6391593"/>
            <a:ext cx="1128053" cy="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3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97A1A-8843-4692-5C73-605DBA1E8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blu, Blu elettrico, Blu intenso, schermata&#10;&#10;Descrizione generata automaticamente">
            <a:extLst>
              <a:ext uri="{FF2B5EF4-FFF2-40B4-BE49-F238E27FC236}">
                <a16:creationId xmlns:a16="http://schemas.microsoft.com/office/drawing/2014/main" id="{866CA669-A604-B861-D12C-37D133034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5D053B-3476-2383-DF5E-280B2FDDB349}"/>
              </a:ext>
            </a:extLst>
          </p:cNvPr>
          <p:cNvSpPr txBox="1"/>
          <p:nvPr/>
        </p:nvSpPr>
        <p:spPr>
          <a:xfrm>
            <a:off x="1460021" y="2321004"/>
            <a:ext cx="92719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i="0" dirty="0">
                <a:solidFill>
                  <a:srgbClr val="E4585D"/>
                </a:solidFill>
                <a:effectLst/>
                <a:latin typeface="Exo" pitchFamily="2" charset="0"/>
                <a:cs typeface="Arial" panose="020B0604020202020204" pitchFamily="34" charset="0"/>
              </a:rPr>
              <a:t>Actors</a:t>
            </a:r>
            <a:endParaRPr lang="it-IT" sz="13800" b="1" dirty="0">
              <a:solidFill>
                <a:srgbClr val="E4585D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A2FA-8C87-F866-89F6-3015DCBB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B87E281-D6FB-7CDD-09B3-11A3FB51DF98}"/>
              </a:ext>
            </a:extLst>
          </p:cNvPr>
          <p:cNvSpPr txBox="1"/>
          <p:nvPr/>
        </p:nvSpPr>
        <p:spPr>
          <a:xfrm>
            <a:off x="1" y="2755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Cina, Usa, India e UE27 responsabili del 60% delle emissioni globali, ma con dinamiche molto diverse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2C2628-3410-990E-D361-40C60B3D5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66" y="1451915"/>
            <a:ext cx="8754322" cy="5140358"/>
          </a:xfrm>
          <a:prstGeom prst="rect">
            <a:avLst/>
          </a:prstGeom>
        </p:spPr>
      </p:pic>
      <p:pic>
        <p:nvPicPr>
          <p:cNvPr id="5" name="Immagine 4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3C44031B-062D-F765-FDA0-7824E708B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2" y="4847193"/>
            <a:ext cx="1701209" cy="743057"/>
          </a:xfrm>
          <a:prstGeom prst="rect">
            <a:avLst/>
          </a:prstGeom>
        </p:spPr>
      </p:pic>
      <p:pic>
        <p:nvPicPr>
          <p:cNvPr id="2" name="Immagine 1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07596099-819F-19D8-9F51-10F508126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flipH="1">
            <a:off x="0" y="5721837"/>
            <a:ext cx="2288921" cy="1136163"/>
          </a:xfrm>
          <a:prstGeom prst="rect">
            <a:avLst/>
          </a:prstGeom>
        </p:spPr>
      </p:pic>
      <p:pic>
        <p:nvPicPr>
          <p:cNvPr id="4" name="Immagine 3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4931EEF2-1BDA-D75B-4077-FF534244A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>
            <a:off x="9903079" y="5721837"/>
            <a:ext cx="2288921" cy="11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4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6CCA0-7AAD-278A-C9F6-C3E4434BD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74691A-E926-8B74-40FD-992B91045DDE}"/>
              </a:ext>
            </a:extLst>
          </p:cNvPr>
          <p:cNvSpPr txBox="1"/>
          <p:nvPr/>
        </p:nvSpPr>
        <p:spPr>
          <a:xfrm>
            <a:off x="1254642" y="151020"/>
            <a:ext cx="947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Cambia anche anche la geografia degli investimenti…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66DFC73B-5ABC-3D45-DFA0-CFBBB0F7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8905"/>
          <a:stretch/>
        </p:blipFill>
        <p:spPr>
          <a:xfrm>
            <a:off x="471651" y="1385290"/>
            <a:ext cx="11133940" cy="5300425"/>
          </a:xfrm>
          <a:prstGeom prst="rect">
            <a:avLst/>
          </a:prstGeom>
        </p:spPr>
      </p:pic>
      <p:pic>
        <p:nvPicPr>
          <p:cNvPr id="5" name="Immagine 4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2A9DB1A8-0A8E-EB6B-A9E7-13A88A4F4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flipH="1">
            <a:off x="0" y="5721837"/>
            <a:ext cx="2288921" cy="1136163"/>
          </a:xfrm>
          <a:prstGeom prst="rect">
            <a:avLst/>
          </a:prstGeom>
        </p:spPr>
      </p:pic>
      <p:pic>
        <p:nvPicPr>
          <p:cNvPr id="6" name="Immagine 5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B8ECDDF4-B535-2D75-296E-39BF766BA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9" name="Immagine 8" descr="Immagine che contiene Carattere, Elementi grafici, simbolo, logo&#10;&#10;Descrizione generata automaticamente">
            <a:extLst>
              <a:ext uri="{FF2B5EF4-FFF2-40B4-BE49-F238E27FC236}">
                <a16:creationId xmlns:a16="http://schemas.microsoft.com/office/drawing/2014/main" id="{28135613-8571-C982-F229-4E5B2A6C2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96" y="6246071"/>
            <a:ext cx="969335" cy="4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3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C9F4D036-2BD7-4F13-EF28-924E3AA10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8" b="6746"/>
          <a:stretch/>
        </p:blipFill>
        <p:spPr>
          <a:xfrm>
            <a:off x="0" y="1439539"/>
            <a:ext cx="12191999" cy="4909828"/>
          </a:xfrm>
        </p:spPr>
      </p:pic>
      <p:pic>
        <p:nvPicPr>
          <p:cNvPr id="7" name="Immagine 6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4548DD59-D00F-3F59-FA67-F0EC80DF7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8" name="Immagine 7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3A65E957-3114-D6E6-F5C9-22C9EA0A1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>
            <a:off x="0" y="0"/>
            <a:ext cx="2288921" cy="11361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4871F5-5502-A6A2-F032-EAADC7908CF9}"/>
              </a:ext>
            </a:extLst>
          </p:cNvPr>
          <p:cNvSpPr txBox="1"/>
          <p:nvPr/>
        </p:nvSpPr>
        <p:spPr>
          <a:xfrm>
            <a:off x="1460020" y="151020"/>
            <a:ext cx="927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…e la Cina domina il mercato mondiale </a:t>
            </a:r>
          </a:p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della transizione energetica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12" name="Immagine 1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28D016E5-F8DC-B996-0A83-852B654A5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79" y="6391593"/>
            <a:ext cx="1128053" cy="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9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5ABAD-CE95-0352-3447-245A9F23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blu, Blu elettrico, Blu intenso, schermata&#10;&#10;Descrizione generata automaticamente">
            <a:extLst>
              <a:ext uri="{FF2B5EF4-FFF2-40B4-BE49-F238E27FC236}">
                <a16:creationId xmlns:a16="http://schemas.microsoft.com/office/drawing/2014/main" id="{A8E2954D-CC6F-0F8F-25B7-2CFE63440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E35437-764C-DDEC-2E4E-BF0D85B7CC3F}"/>
              </a:ext>
            </a:extLst>
          </p:cNvPr>
          <p:cNvSpPr txBox="1"/>
          <p:nvPr/>
        </p:nvSpPr>
        <p:spPr>
          <a:xfrm>
            <a:off x="1460021" y="2321004"/>
            <a:ext cx="92719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i="0" dirty="0">
                <a:solidFill>
                  <a:srgbClr val="E4585D"/>
                </a:solidFill>
                <a:effectLst/>
                <a:latin typeface="Exo" pitchFamily="2" charset="0"/>
                <a:cs typeface="Arial" panose="020B0604020202020204" pitchFamily="34" charset="0"/>
              </a:rPr>
              <a:t>X </a:t>
            </a:r>
            <a:r>
              <a:rPr lang="it-IT" sz="13800" b="1" i="0" dirty="0" err="1">
                <a:solidFill>
                  <a:srgbClr val="E4585D"/>
                </a:solidFill>
                <a:effectLst/>
                <a:latin typeface="Exo" pitchFamily="2" charset="0"/>
                <a:cs typeface="Arial" panose="020B0604020202020204" pitchFamily="34" charset="0"/>
              </a:rPr>
              <a:t>Factor</a:t>
            </a:r>
            <a:endParaRPr lang="it-IT" sz="13800" b="1" dirty="0">
              <a:solidFill>
                <a:srgbClr val="E4585D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4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72703BEF-7FB8-49ED-3A1B-138EDA4AE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8" b="7020"/>
          <a:stretch/>
        </p:blipFill>
        <p:spPr>
          <a:xfrm>
            <a:off x="0" y="1347676"/>
            <a:ext cx="11732455" cy="5106080"/>
          </a:xfrm>
        </p:spPr>
      </p:pic>
      <p:pic>
        <p:nvPicPr>
          <p:cNvPr id="6" name="Immagine 5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A5C4E3D0-9223-1F9E-955F-414DA8D48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7" name="Immagine 6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E543B0A1-19D3-74CB-555A-8AD2D9CF5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>
            <a:off x="0" y="0"/>
            <a:ext cx="2288921" cy="11361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08F2BF-94B6-960E-9BAD-C0E7D2A7FE92}"/>
              </a:ext>
            </a:extLst>
          </p:cNvPr>
          <p:cNvSpPr txBox="1"/>
          <p:nvPr/>
        </p:nvSpPr>
        <p:spPr>
          <a:xfrm>
            <a:off x="1460020" y="151020"/>
            <a:ext cx="927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Per vincere la sfida del clima </a:t>
            </a:r>
          </a:p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il mondo deve fare una inversione ad X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9" name="Immagine 8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B06AE669-7219-0DD4-09BD-0B81AC049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79" y="6391593"/>
            <a:ext cx="1128053" cy="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75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E2963-4F58-44C3-8948-EB4E9ABBA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96E15B2F-E8AC-7FD9-2329-1C3DF24D0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7" name="Immagine 6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374233BE-2D48-F6F5-E342-830E6669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>
            <a:off x="0" y="0"/>
            <a:ext cx="2288921" cy="11361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597607-E664-84C3-877C-32A5BB81189C}"/>
              </a:ext>
            </a:extLst>
          </p:cNvPr>
          <p:cNvSpPr txBox="1"/>
          <p:nvPr/>
        </p:nvSpPr>
        <p:spPr>
          <a:xfrm>
            <a:off x="1460020" y="392458"/>
            <a:ext cx="927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Anzi, molto più di una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4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BE8BE5BF-A5B3-15F2-2A91-0B04687CE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7" b="7997"/>
          <a:stretch/>
        </p:blipFill>
        <p:spPr>
          <a:xfrm>
            <a:off x="106325" y="1179671"/>
            <a:ext cx="12009765" cy="5167579"/>
          </a:xfrm>
        </p:spPr>
      </p:pic>
      <p:pic>
        <p:nvPicPr>
          <p:cNvPr id="9" name="Immagine 8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B546256E-1E5F-28C2-CA24-1DF7ED4B2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79" y="6391593"/>
            <a:ext cx="1128053" cy="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blu, Blu elettrico, Blu intenso, schermata&#10;&#10;Descrizione generata automaticamente">
            <a:extLst>
              <a:ext uri="{FF2B5EF4-FFF2-40B4-BE49-F238E27FC236}">
                <a16:creationId xmlns:a16="http://schemas.microsoft.com/office/drawing/2014/main" id="{11554BBC-C00C-C862-7FEF-866B06447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850136-8371-7041-2E62-6FC0D7FE4E4F}"/>
              </a:ext>
            </a:extLst>
          </p:cNvPr>
          <p:cNvSpPr txBox="1"/>
          <p:nvPr/>
        </p:nvSpPr>
        <p:spPr>
          <a:xfrm>
            <a:off x="1460021" y="2321004"/>
            <a:ext cx="92719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i="0" dirty="0">
                <a:solidFill>
                  <a:srgbClr val="E4585D"/>
                </a:solidFill>
                <a:effectLst/>
                <a:latin typeface="Exo" pitchFamily="2" charset="0"/>
                <a:cs typeface="Arial" panose="020B0604020202020204" pitchFamily="34" charset="0"/>
              </a:rPr>
              <a:t>57,1</a:t>
            </a:r>
            <a:endParaRPr lang="it-IT" sz="13800" b="1" dirty="0">
              <a:solidFill>
                <a:srgbClr val="E4585D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5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31E5C-F064-F6F4-5C5E-EA7F49779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F50DFFEE-0D88-D31B-07DB-E68BDE21B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7" name="Immagine 6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585247F2-6913-5F60-7397-D6B9D352C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>
            <a:off x="0" y="0"/>
            <a:ext cx="2288921" cy="11361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0C41C8-B7A6-6544-BF00-382092F2421E}"/>
              </a:ext>
            </a:extLst>
          </p:cNvPr>
          <p:cNvSpPr txBox="1"/>
          <p:nvPr/>
        </p:nvSpPr>
        <p:spPr>
          <a:xfrm>
            <a:off x="1460020" y="448730"/>
            <a:ext cx="927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Ma per fortuna non è una storia nuova!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11" name="Segnaposto contenuto 4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65D1F7FD-38D9-8E12-C539-C343C966B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7" b="8206"/>
          <a:stretch/>
        </p:blipFill>
        <p:spPr>
          <a:xfrm>
            <a:off x="119955" y="1184957"/>
            <a:ext cx="11964086" cy="5337544"/>
          </a:xfrm>
        </p:spPr>
      </p:pic>
      <p:pic>
        <p:nvPicPr>
          <p:cNvPr id="12" name="Immagine 11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C4E8C344-6B7A-3A15-2B91-3F27B11C8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79" y="6391593"/>
            <a:ext cx="1128053" cy="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7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lu, Blu elettrico, Blu intenso, schermata&#10;&#10;Descrizione generata automaticamente">
            <a:extLst>
              <a:ext uri="{FF2B5EF4-FFF2-40B4-BE49-F238E27FC236}">
                <a16:creationId xmlns:a16="http://schemas.microsoft.com/office/drawing/2014/main" id="{C4578383-F8CB-5C2F-9386-F1F52CA6C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Felipe Smolka on LinkedIn: Old anti-car propaganda by McLaughlin Carriage  Co. reminds us how… | 21 comments">
            <a:extLst>
              <a:ext uri="{FF2B5EF4-FFF2-40B4-BE49-F238E27FC236}">
                <a16:creationId xmlns:a16="http://schemas.microsoft.com/office/drawing/2014/main" id="{EB0D45B0-D05B-E78C-6C8F-2365D4F18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67" y="188821"/>
            <a:ext cx="7413674" cy="654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14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7F888-1417-6C9B-C808-22F1816AA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 descr="Immagine che contiene schermata, Elementi grafici, design&#10;&#10;Descrizione generata automaticamente">
            <a:extLst>
              <a:ext uri="{FF2B5EF4-FFF2-40B4-BE49-F238E27FC236}">
                <a16:creationId xmlns:a16="http://schemas.microsoft.com/office/drawing/2014/main" id="{A10E1D5E-3B31-6593-A612-CCD96EFDA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256B78-2483-BC29-7C87-03E8B14E6D75}"/>
              </a:ext>
            </a:extLst>
          </p:cNvPr>
          <p:cNvSpPr txBox="1"/>
          <p:nvPr/>
        </p:nvSpPr>
        <p:spPr>
          <a:xfrm>
            <a:off x="8973586" y="1211761"/>
            <a:ext cx="2541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1200" b="1" dirty="0">
                <a:solidFill>
                  <a:srgbClr val="E4585D"/>
                </a:solidFill>
                <a:latin typeface="Exo" pitchFamily="2" charset="0"/>
                <a:cs typeface="Arial" panose="020B0604020202020204" pitchFamily="34" charset="0"/>
              </a:rPr>
              <a:t>SESSIONE PLENARIA</a:t>
            </a:r>
          </a:p>
          <a:p>
            <a:pPr algn="r">
              <a:spcBef>
                <a:spcPts val="600"/>
              </a:spcBef>
            </a:pPr>
            <a:r>
              <a:rPr lang="it-IT" sz="1200" b="1" dirty="0">
                <a:solidFill>
                  <a:srgbClr val="E4585D"/>
                </a:solidFill>
                <a:latin typeface="Exo" pitchFamily="2" charset="0"/>
                <a:cs typeface="Arial" panose="020B0604020202020204" pitchFamily="34" charset="0"/>
              </a:rPr>
              <a:t>INTERNAZIONALE</a:t>
            </a:r>
          </a:p>
          <a:p>
            <a:pPr algn="r">
              <a:spcBef>
                <a:spcPts val="600"/>
              </a:spcBef>
            </a:pPr>
            <a:r>
              <a:rPr lang="it-IT" sz="1600" dirty="0">
                <a:solidFill>
                  <a:schemeClr val="bg1"/>
                </a:solidFill>
                <a:latin typeface="Exo" pitchFamily="2" charset="0"/>
                <a:cs typeface="Arial" panose="020B0604020202020204" pitchFamily="34" charset="0"/>
              </a:rPr>
              <a:t>6 novembre 2024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0F29E5-12F7-ADB8-D741-C31432DB61EE}"/>
              </a:ext>
            </a:extLst>
          </p:cNvPr>
          <p:cNvSpPr txBox="1"/>
          <p:nvPr/>
        </p:nvSpPr>
        <p:spPr>
          <a:xfrm>
            <a:off x="971550" y="3290806"/>
            <a:ext cx="1024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0" dirty="0">
                <a:solidFill>
                  <a:schemeClr val="bg1"/>
                </a:solidFill>
                <a:effectLst/>
                <a:latin typeface="Exo" pitchFamily="2" charset="0"/>
                <a:cs typeface="Arial" panose="020B0604020202020204" pitchFamily="34" charset="0"/>
              </a:rPr>
              <a:t>Grazie per l’attenzione</a:t>
            </a:r>
            <a:endParaRPr lang="it-IT" sz="4000" b="1" dirty="0">
              <a:solidFill>
                <a:schemeClr val="bg1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13" name="Immagine 12" descr="Immagine che contiene testo, Carattere, cerchio, Elementi grafici&#10;&#10;Descrizione generata automaticamente">
            <a:extLst>
              <a:ext uri="{FF2B5EF4-FFF2-40B4-BE49-F238E27FC236}">
                <a16:creationId xmlns:a16="http://schemas.microsoft.com/office/drawing/2014/main" id="{67B49D68-676C-0A87-F3F8-695618131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543355"/>
            <a:ext cx="2270091" cy="2264285"/>
          </a:xfrm>
          <a:prstGeom prst="rect">
            <a:avLst/>
          </a:prstGeom>
        </p:spPr>
      </p:pic>
      <p:pic>
        <p:nvPicPr>
          <p:cNvPr id="17" name="Immagine 16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9B42E66B-3A28-38B0-9071-F2917D9C9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09" y="1205569"/>
            <a:ext cx="4998782" cy="892412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7197143-4231-DBED-9C67-84CCE4D49F1C}"/>
              </a:ext>
            </a:extLst>
          </p:cNvPr>
          <p:cNvSpPr txBox="1"/>
          <p:nvPr/>
        </p:nvSpPr>
        <p:spPr>
          <a:xfrm>
            <a:off x="4972949" y="4954353"/>
            <a:ext cx="2246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Exo" pitchFamily="2" charset="0"/>
              </a:rPr>
              <a:t>In collaborazione con</a:t>
            </a:r>
          </a:p>
        </p:txBody>
      </p:sp>
      <p:pic>
        <p:nvPicPr>
          <p:cNvPr id="46" name="Immagine 45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540F7940-BC58-3BC6-A051-ED6B2192D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03" y="5503791"/>
            <a:ext cx="2359194" cy="6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529E0-5FD5-4491-55E2-C7343BAE2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24050FE-4CEE-00F5-9980-7AAFBD9AE218}"/>
              </a:ext>
            </a:extLst>
          </p:cNvPr>
          <p:cNvSpPr txBox="1"/>
          <p:nvPr/>
        </p:nvSpPr>
        <p:spPr>
          <a:xfrm>
            <a:off x="1460020" y="812836"/>
            <a:ext cx="927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Emissioni 2023: +51% sul 1990, +5% sul 2015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D42C67-01E3-AA24-85D0-C8AC2FE2D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"/>
          <a:stretch/>
        </p:blipFill>
        <p:spPr>
          <a:xfrm>
            <a:off x="844059" y="1439911"/>
            <a:ext cx="10535803" cy="5277412"/>
          </a:xfrm>
          <a:prstGeom prst="rect">
            <a:avLst/>
          </a:prstGeom>
        </p:spPr>
      </p:pic>
      <p:pic>
        <p:nvPicPr>
          <p:cNvPr id="8" name="Immagine 7" descr="Immagine che contiene logo, Carattere, Elementi grafici, design&#10;&#10;Descrizione generata automaticamente">
            <a:extLst>
              <a:ext uri="{FF2B5EF4-FFF2-40B4-BE49-F238E27FC236}">
                <a16:creationId xmlns:a16="http://schemas.microsoft.com/office/drawing/2014/main" id="{E7A484C7-D64A-454A-609F-B50DE12BE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97" y="5880233"/>
            <a:ext cx="1027223" cy="761562"/>
          </a:xfrm>
          <a:prstGeom prst="rect">
            <a:avLst/>
          </a:prstGeom>
        </p:spPr>
      </p:pic>
      <p:pic>
        <p:nvPicPr>
          <p:cNvPr id="9" name="Immagine 8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B86BEE8D-9696-CEB5-1030-7004B1CED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10" name="Immagine 9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A0C9A6D4-673D-DD1B-213F-40F8DCBB6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>
            <a:off x="0" y="0"/>
            <a:ext cx="2288921" cy="11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9C0F757-E0C1-74F1-4764-0DF5B7378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5" y="1136164"/>
            <a:ext cx="7520674" cy="5721836"/>
          </a:xfrm>
        </p:spPr>
      </p:pic>
      <p:pic>
        <p:nvPicPr>
          <p:cNvPr id="6" name="Immagine 5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1D31CB96-FC6D-7586-7353-1559B0C6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>
            <a:off x="9903079" y="5721837"/>
            <a:ext cx="2288921" cy="1136163"/>
          </a:xfrm>
          <a:prstGeom prst="rect">
            <a:avLst/>
          </a:prstGeom>
        </p:spPr>
      </p:pic>
      <p:pic>
        <p:nvPicPr>
          <p:cNvPr id="7" name="Immagine 6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28EF1C23-E421-70BB-E7F9-3896D3101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>
            <a:off x="0" y="0"/>
            <a:ext cx="2288921" cy="11361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6D3103-F01A-D45D-5EE8-E7AB85FDFF13}"/>
              </a:ext>
            </a:extLst>
          </p:cNvPr>
          <p:cNvSpPr txBox="1"/>
          <p:nvPr/>
        </p:nvSpPr>
        <p:spPr>
          <a:xfrm>
            <a:off x="2504125" y="244916"/>
            <a:ext cx="897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Scenari: verso un mondo a +3 °C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9" name="Immagine 8" descr="Immagine che contiene logo, Carattere, Elementi grafici, design&#10;&#10;Descrizione generata automaticamente">
            <a:extLst>
              <a:ext uri="{FF2B5EF4-FFF2-40B4-BE49-F238E27FC236}">
                <a16:creationId xmlns:a16="http://schemas.microsoft.com/office/drawing/2014/main" id="{4A2010E2-40CD-9196-B158-D8780C2C0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4" y="5891957"/>
            <a:ext cx="1027223" cy="7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0E3202A-47B4-4024-CB60-08607734B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" r="44761"/>
          <a:stretch/>
        </p:blipFill>
        <p:spPr>
          <a:xfrm>
            <a:off x="417448" y="75647"/>
            <a:ext cx="4749973" cy="6721567"/>
          </a:xfrm>
          <a:prstGeom prst="rect">
            <a:avLst/>
          </a:prstGeom>
        </p:spPr>
      </p:pic>
      <p:pic>
        <p:nvPicPr>
          <p:cNvPr id="6" name="Immagine 5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24F2AD22-23DA-F4C6-69F7-349F94319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6" b="62396"/>
          <a:stretch/>
        </p:blipFill>
        <p:spPr>
          <a:xfrm>
            <a:off x="5353050" y="5036592"/>
            <a:ext cx="6838950" cy="182140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1B3775-8F62-0CAB-4B4E-6265BDE21BEF}"/>
              </a:ext>
            </a:extLst>
          </p:cNvPr>
          <p:cNvSpPr txBox="1"/>
          <p:nvPr/>
        </p:nvSpPr>
        <p:spPr>
          <a:xfrm>
            <a:off x="5353050" y="372508"/>
            <a:ext cx="6421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err="1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Emission</a:t>
            </a:r>
            <a:r>
              <a:rPr lang="it-IT" sz="3600" b="1" i="1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 gap </a:t>
            </a:r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al 2030: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it-IT" sz="3600" b="1" dirty="0">
                <a:solidFill>
                  <a:srgbClr val="444A92"/>
                </a:solidFill>
                <a:latin typeface="Exo" pitchFamily="2" charset="0"/>
                <a:cs typeface="Arial" panose="020B0604020202020204" pitchFamily="34" charset="0"/>
              </a:rPr>
              <a:t>11-14 GtCO</a:t>
            </a:r>
            <a:r>
              <a:rPr lang="it-IT" sz="3600" b="1" baseline="-25000" dirty="0">
                <a:solidFill>
                  <a:srgbClr val="444A92"/>
                </a:solidFill>
                <a:latin typeface="Exo" pitchFamily="2" charset="0"/>
                <a:cs typeface="Arial" panose="020B0604020202020204" pitchFamily="34" charset="0"/>
              </a:rPr>
              <a:t>2</a:t>
            </a:r>
            <a:r>
              <a:rPr lang="it-IT" sz="3600" b="1" dirty="0">
                <a:solidFill>
                  <a:srgbClr val="444A92"/>
                </a:solidFill>
                <a:latin typeface="Exo" pitchFamily="2" charset="0"/>
                <a:cs typeface="Arial" panose="020B0604020202020204" pitchFamily="34" charset="0"/>
              </a:rPr>
              <a:t>e per il +2 °C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it-IT" sz="3600" b="1" dirty="0">
                <a:solidFill>
                  <a:srgbClr val="444A92"/>
                </a:solidFill>
                <a:latin typeface="Exo" pitchFamily="2" charset="0"/>
                <a:cs typeface="Arial" panose="020B0604020202020204" pitchFamily="34" charset="0"/>
              </a:rPr>
              <a:t>19-22 GtCO</a:t>
            </a:r>
            <a:r>
              <a:rPr lang="it-IT" sz="3600" b="1" baseline="-25000" dirty="0">
                <a:solidFill>
                  <a:srgbClr val="444A92"/>
                </a:solidFill>
                <a:latin typeface="Exo" pitchFamily="2" charset="0"/>
                <a:cs typeface="Arial" panose="020B0604020202020204" pitchFamily="34" charset="0"/>
              </a:rPr>
              <a:t>2</a:t>
            </a:r>
            <a:r>
              <a:rPr lang="it-IT" sz="3600" b="1" dirty="0">
                <a:solidFill>
                  <a:srgbClr val="444A92"/>
                </a:solidFill>
                <a:latin typeface="Exo" pitchFamily="2" charset="0"/>
                <a:cs typeface="Arial" panose="020B0604020202020204" pitchFamily="34" charset="0"/>
              </a:rPr>
              <a:t>e per il +1,5 °C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68C798E-3512-FF15-D2C3-B75B9D7B2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8" t="85962" r="13767" b="3725"/>
          <a:stretch/>
        </p:blipFill>
        <p:spPr>
          <a:xfrm>
            <a:off x="5353050" y="4590024"/>
            <a:ext cx="3807472" cy="1063256"/>
          </a:xfrm>
          <a:prstGeom prst="rect">
            <a:avLst/>
          </a:prstGeom>
        </p:spPr>
      </p:pic>
      <p:pic>
        <p:nvPicPr>
          <p:cNvPr id="9" name="Immagine 8" descr="Immagine che contiene logo, Carattere, Elementi grafici, design&#10;&#10;Descrizione generata automaticamente">
            <a:extLst>
              <a:ext uri="{FF2B5EF4-FFF2-40B4-BE49-F238E27FC236}">
                <a16:creationId xmlns:a16="http://schemas.microsoft.com/office/drawing/2014/main" id="{D0A8D951-541D-DE3C-924B-E22EDBF65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958" y="351243"/>
            <a:ext cx="1027223" cy="7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7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01B3AA-C046-C1E0-596B-6D680A450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66"/>
            <a:ext cx="12192000" cy="6096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04CCD1-5AB2-8D92-BD98-D6C485E8A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32589"/>
            <a:ext cx="12209611" cy="10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5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8491D9-EECC-7453-4013-28A41710C156}"/>
              </a:ext>
            </a:extLst>
          </p:cNvPr>
          <p:cNvSpPr txBox="1"/>
          <p:nvPr/>
        </p:nvSpPr>
        <p:spPr>
          <a:xfrm>
            <a:off x="680484" y="151020"/>
            <a:ext cx="1005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Good news: oltre la metà o potenziale è di mitigazione attuale è </a:t>
            </a:r>
            <a:r>
              <a:rPr lang="it-IT" sz="3600" b="1" i="1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low cost </a:t>
            </a:r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(meno di 20$/tCO2e)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3E6B70-B3C6-71A5-4944-CC75660FA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8"/>
          <a:stretch/>
        </p:blipFill>
        <p:spPr>
          <a:xfrm>
            <a:off x="1807536" y="1335412"/>
            <a:ext cx="8591108" cy="5513701"/>
          </a:xfrm>
          <a:prstGeom prst="rect">
            <a:avLst/>
          </a:prstGeom>
        </p:spPr>
      </p:pic>
      <p:pic>
        <p:nvPicPr>
          <p:cNvPr id="8" name="Immagine 7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84B9792F-9A65-A360-1834-32D962881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9" name="Immagine 8" descr="Immagine che contiene logo, Carattere, Elementi grafici, design&#10;&#10;Descrizione generata automaticamente">
            <a:extLst>
              <a:ext uri="{FF2B5EF4-FFF2-40B4-BE49-F238E27FC236}">
                <a16:creationId xmlns:a16="http://schemas.microsoft.com/office/drawing/2014/main" id="{FBC2AAFC-692A-2E19-7ADA-7B43AC682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97" y="5880233"/>
            <a:ext cx="1027223" cy="761562"/>
          </a:xfrm>
          <a:prstGeom prst="rect">
            <a:avLst/>
          </a:prstGeom>
        </p:spPr>
      </p:pic>
      <p:pic>
        <p:nvPicPr>
          <p:cNvPr id="10" name="Immagine 9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CCE3D7D2-138C-D8BC-E051-AE0C0C2CF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flipH="1">
            <a:off x="0" y="5721837"/>
            <a:ext cx="2288921" cy="11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6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CF954-D4A1-1B79-7DEB-F51BD45A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blu, Blu elettrico, Blu intenso, schermata&#10;&#10;Descrizione generata automaticamente">
            <a:extLst>
              <a:ext uri="{FF2B5EF4-FFF2-40B4-BE49-F238E27FC236}">
                <a16:creationId xmlns:a16="http://schemas.microsoft.com/office/drawing/2014/main" id="{C0EE9534-8EC8-926C-D925-0DC1CA66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EECE2B-A5A5-0480-C691-CC431029092A}"/>
              </a:ext>
            </a:extLst>
          </p:cNvPr>
          <p:cNvSpPr txBox="1"/>
          <p:nvPr/>
        </p:nvSpPr>
        <p:spPr>
          <a:xfrm>
            <a:off x="1460021" y="2299450"/>
            <a:ext cx="92719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i="0" dirty="0" err="1">
                <a:solidFill>
                  <a:srgbClr val="E4585D"/>
                </a:solidFill>
                <a:effectLst/>
                <a:latin typeface="Exo" pitchFamily="2" charset="0"/>
                <a:cs typeface="Arial" panose="020B0604020202020204" pitchFamily="34" charset="0"/>
              </a:rPr>
              <a:t>Signals</a:t>
            </a:r>
            <a:r>
              <a:rPr lang="it-IT" sz="11500" b="1" i="0" dirty="0">
                <a:solidFill>
                  <a:srgbClr val="E4585D"/>
                </a:solidFill>
                <a:effectLst/>
                <a:latin typeface="Exo" pitchFamily="2" charset="0"/>
                <a:cs typeface="Arial" panose="020B0604020202020204" pitchFamily="34" charset="0"/>
              </a:rPr>
              <a:t> </a:t>
            </a:r>
            <a:endParaRPr lang="it-IT" sz="11500" b="1" dirty="0">
              <a:solidFill>
                <a:srgbClr val="E4585D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0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90BE3-C21E-FB2B-EEA6-14D02875A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AF5ED7-BAAF-D87A-28C3-4DD32767300B}"/>
              </a:ext>
            </a:extLst>
          </p:cNvPr>
          <p:cNvSpPr txBox="1"/>
          <p:nvPr/>
        </p:nvSpPr>
        <p:spPr>
          <a:xfrm>
            <a:off x="1460020" y="151020"/>
            <a:ext cx="927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Nel 2024 gli investimenti nell’energia </a:t>
            </a:r>
          </a:p>
          <a:p>
            <a:pPr algn="ctr"/>
            <a:r>
              <a:rPr lang="it-IT" sz="3600" b="1" i="0" dirty="0">
                <a:solidFill>
                  <a:srgbClr val="444A92"/>
                </a:solidFill>
                <a:effectLst/>
                <a:latin typeface="Exo" pitchFamily="2" charset="0"/>
                <a:cs typeface="Arial" panose="020B0604020202020204" pitchFamily="34" charset="0"/>
              </a:rPr>
              <a:t>pulita doppieranno quelli dei fossili</a:t>
            </a:r>
            <a:endParaRPr lang="it-IT" sz="3600" b="1" dirty="0">
              <a:solidFill>
                <a:srgbClr val="444A92"/>
              </a:solidFill>
              <a:latin typeface="Exo" pitchFamily="2" charset="0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80520D50-8A04-868F-3E80-FC60548E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8" b="9840"/>
          <a:stretch/>
        </p:blipFill>
        <p:spPr>
          <a:xfrm>
            <a:off x="130155" y="1330084"/>
            <a:ext cx="11435689" cy="5506651"/>
          </a:xfrm>
          <a:prstGeom prst="rect">
            <a:avLst/>
          </a:prstGeom>
        </p:spPr>
      </p:pic>
      <p:pic>
        <p:nvPicPr>
          <p:cNvPr id="2" name="Immagine 1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E0749A0F-2F59-293F-4DD8-D5B6CCE50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flipH="1">
            <a:off x="0" y="5721837"/>
            <a:ext cx="2288921" cy="1136163"/>
          </a:xfrm>
          <a:prstGeom prst="rect">
            <a:avLst/>
          </a:prstGeom>
        </p:spPr>
      </p:pic>
      <p:pic>
        <p:nvPicPr>
          <p:cNvPr id="3" name="Immagine 2" descr="Immagine che contiene schermata, Elementi grafici&#10;&#10;Descrizione generata automaticamente">
            <a:extLst>
              <a:ext uri="{FF2B5EF4-FFF2-40B4-BE49-F238E27FC236}">
                <a16:creationId xmlns:a16="http://schemas.microsoft.com/office/drawing/2014/main" id="{3095811C-F043-D346-CA92-219BE237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1" b="21788"/>
          <a:stretch/>
        </p:blipFill>
        <p:spPr>
          <a:xfrm rot="10800000" flipH="1">
            <a:off x="9903079" y="0"/>
            <a:ext cx="2288921" cy="1136163"/>
          </a:xfrm>
          <a:prstGeom prst="rect">
            <a:avLst/>
          </a:prstGeom>
        </p:spPr>
      </p:pic>
      <p:pic>
        <p:nvPicPr>
          <p:cNvPr id="5" name="Immagine 4" descr="Immagine che contiene Carattere, Elementi grafici, simbolo, logo&#10;&#10;Descrizione generata automaticamente">
            <a:extLst>
              <a:ext uri="{FF2B5EF4-FFF2-40B4-BE49-F238E27FC236}">
                <a16:creationId xmlns:a16="http://schemas.microsoft.com/office/drawing/2014/main" id="{EF223378-AA2D-657F-BDBB-B57E83C23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96" y="6246071"/>
            <a:ext cx="969335" cy="46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2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86C5A9D80BE6449D9C03DE3238BFFC" ma:contentTypeVersion="15" ma:contentTypeDescription="Creare un nuovo documento." ma:contentTypeScope="" ma:versionID="39ba6a4ae80f6173eab31138aa59ab18">
  <xsd:schema xmlns:xsd="http://www.w3.org/2001/XMLSchema" xmlns:xs="http://www.w3.org/2001/XMLSchema" xmlns:p="http://schemas.microsoft.com/office/2006/metadata/properties" xmlns:ns2="06df5477-c959-4fe2-be7b-eb25b152ab55" xmlns:ns3="bd7cac97-b94e-4b2a-a58d-f681d437fb7a" targetNamespace="http://schemas.microsoft.com/office/2006/metadata/properties" ma:root="true" ma:fieldsID="fc786cc05d822d1248d264d722d67a45" ns2:_="" ns3:_="">
    <xsd:import namespace="06df5477-c959-4fe2-be7b-eb25b152ab55"/>
    <xsd:import namespace="bd7cac97-b94e-4b2a-a58d-f681d437fb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f5477-c959-4fe2-be7b-eb25b152a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8b7c6a7-e275-4d7c-a8d3-26d2248772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cac97-b94e-4b2a-a58d-f681d437fb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f5a133c-bad2-420d-b81e-65e7c3e36666}" ma:internalName="TaxCatchAll" ma:showField="CatchAllData" ma:web="bd7cac97-b94e-4b2a-a58d-f681d437f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df5477-c959-4fe2-be7b-eb25b152ab55">
      <Terms xmlns="http://schemas.microsoft.com/office/infopath/2007/PartnerControls"/>
    </lcf76f155ced4ddcb4097134ff3c332f>
    <TaxCatchAll xmlns="bd7cac97-b94e-4b2a-a58d-f681d437fb7a" xsi:nil="true"/>
  </documentManagement>
</p:properties>
</file>

<file path=customXml/itemProps1.xml><?xml version="1.0" encoding="utf-8"?>
<ds:datastoreItem xmlns:ds="http://schemas.openxmlformats.org/officeDocument/2006/customXml" ds:itemID="{4158164F-4369-4ECC-A150-5CBA7FD283B5}"/>
</file>

<file path=customXml/itemProps2.xml><?xml version="1.0" encoding="utf-8"?>
<ds:datastoreItem xmlns:ds="http://schemas.openxmlformats.org/officeDocument/2006/customXml" ds:itemID="{AE519670-0A55-4047-810E-7EB130C5B8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6ECB82-27D1-47B0-A719-CE06F700BBD5}"/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235</Words>
  <Application>Microsoft Macintosh PowerPoint</Application>
  <PresentationFormat>Widescreen</PresentationFormat>
  <Paragraphs>39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Exo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Andrea Barbabella</cp:lastModifiedBy>
  <cp:revision>13</cp:revision>
  <dcterms:created xsi:type="dcterms:W3CDTF">2024-10-24T08:54:13Z</dcterms:created>
  <dcterms:modified xsi:type="dcterms:W3CDTF">2024-11-05T18:00:35Z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0x010100FD86C5A9D80BE6449D9C03DE3238BFFC</vt:lpwstr>
  </property>
</Properties>
</file>